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3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5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1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7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6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083B-200B-438C-A033-65520B393C0F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1C6D-8C80-4798-A4F3-3335EC16A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E482C-8AE9-28AB-D577-3258A8560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110" y="2850095"/>
            <a:ext cx="9144000" cy="2387600"/>
          </a:xfrm>
        </p:spPr>
        <p:txBody>
          <a:bodyPr/>
          <a:lstStyle/>
          <a:p>
            <a:r>
              <a:rPr lang="lv-LV" dirty="0">
                <a:latin typeface="French Script MT" panose="03020402040607040605" pitchFamily="66" charset="0"/>
              </a:rPr>
              <a:t>Kapos</a:t>
            </a:r>
            <a:endParaRPr lang="en-US" dirty="0">
              <a:latin typeface="French Script MT" panose="03020402040607040605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C6A704-BAE1-6F28-C889-4C5366357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" y="710324"/>
            <a:ext cx="5179744" cy="300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4387A6-306E-A425-EAEF-3D9804DEA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96" y="757581"/>
            <a:ext cx="5363960" cy="29552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3DB617-B9B8-E8B1-D602-EFA99ADDB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2" y="3815523"/>
            <a:ext cx="4302132" cy="2862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5311E1-C532-6A7B-5C2B-5922713856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7" y="3815523"/>
            <a:ext cx="4229039" cy="28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1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F7B239-60B6-71E9-F3B4-93EA799DC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76" y="-44701"/>
            <a:ext cx="3452648" cy="69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63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C86254-07CF-3EAA-30A6-22A946D1CDD8}"/>
              </a:ext>
            </a:extLst>
          </p:cNvPr>
          <p:cNvSpPr txBox="1"/>
          <p:nvPr/>
        </p:nvSpPr>
        <p:spPr>
          <a:xfrm>
            <a:off x="3049314" y="1699552"/>
            <a:ext cx="6093372" cy="3458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Sieviete piegāja viņam klāt un lūdza: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lv-LV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 jūs nebūtu tik laipns un nepavadītu mani līdz mājām? Man ir bail!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4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2DB349-0F17-7E62-C949-0600AAAF8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221" y="0"/>
            <a:ext cx="5139558" cy="68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F3B04E-3E31-3E4D-6BA4-71C45E5D10B1}"/>
              </a:ext>
            </a:extLst>
          </p:cNvPr>
          <p:cNvSpPr txBox="1"/>
          <p:nvPr/>
        </p:nvSpPr>
        <p:spPr>
          <a:xfrm>
            <a:off x="3049314" y="1648256"/>
            <a:ext cx="6093372" cy="356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Vīrietis piekrita. Iedami viņi uzsāka sarunu.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Sieviete vaicāja: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 tad jums no tumsas nemaz nav bail?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72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D68854-575F-F8E9-4CC2-114746E2D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80" y="16642"/>
            <a:ext cx="5171090" cy="68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89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0E9F13-3D4A-B3E6-EFFB-2F71EC41F01F}"/>
              </a:ext>
            </a:extLst>
          </p:cNvPr>
          <p:cNvSpPr txBox="1"/>
          <p:nvPr/>
        </p:nvSpPr>
        <p:spPr>
          <a:xfrm>
            <a:off x="3049314" y="2078887"/>
            <a:ext cx="6093372" cy="2700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lv-LV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Vīrietis atsacīja: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v-LV" sz="4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 es biju dzīvs, tad bija gan bail, bet tagad vairs ne......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605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58F38-E072-4738-2487-C7AF34A23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945" y="-32406"/>
            <a:ext cx="5167805" cy="689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5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A6B43-0B75-F2B4-D96B-30C9C102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034" y="34219"/>
            <a:ext cx="3231931" cy="68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6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BF370-E9A8-8040-EC14-2BA66A9FE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0" algn="r">
              <a:lnSpc>
                <a:spcPct val="107000"/>
              </a:lnSpc>
              <a:buNone/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0" algn="r">
              <a:lnSpc>
                <a:spcPct val="107000"/>
              </a:lnSpc>
              <a:buNone/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0" algn="r">
              <a:lnSpc>
                <a:spcPct val="107000"/>
              </a:lnSpc>
              <a:buNone/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0" algn="r">
              <a:lnSpc>
                <a:spcPct val="107000"/>
              </a:lnSpc>
              <a:buNone/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0" algn="r">
              <a:lnSpc>
                <a:spcPct val="107000"/>
              </a:lnSpc>
              <a:buNone/>
            </a:pPr>
            <a: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Pēc ILVIJA K. Spoku stāsta motīviem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lv-LV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veidojis Kristiāns Rimša 12. klase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2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2ED5-96B3-C3F5-61A7-7BE97F6BB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Bija ļoti baisa nakts.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2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020B-D087-60B3-7D69-CE18CA2A5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02E0-32BF-B885-A49F-0D8BAC15C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47893-3B25-E2AB-055C-E69DC9ACB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-25400"/>
            <a:ext cx="516255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2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1D4DF5-5B92-492D-4215-02B174789122}"/>
              </a:ext>
            </a:extLst>
          </p:cNvPr>
          <p:cNvSpPr txBox="1"/>
          <p:nvPr/>
        </p:nvSpPr>
        <p:spPr>
          <a:xfrm>
            <a:off x="2795095" y="2028873"/>
            <a:ext cx="6601810" cy="2800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Viena sieviete nāca no viesībam.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 mājām viņai vajadzēja iet cauri kapiem, bet bija bail.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73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D4F200-6F87-149F-1E98-D97CF51B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689" y="-77208"/>
            <a:ext cx="5202621" cy="693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9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278A1A-2C8E-B9AC-2319-2B329C772E3B}"/>
              </a:ext>
            </a:extLst>
          </p:cNvPr>
          <p:cNvSpPr txBox="1"/>
          <p:nvPr/>
        </p:nvSpPr>
        <p:spPr>
          <a:xfrm>
            <a:off x="3049314" y="2459504"/>
            <a:ext cx="609337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Nonākusi pie vārtiem, viņa ieraudzīja kādu vīrieti, kas kapos pastaigājās.</a:t>
            </a:r>
            <a:r>
              <a:rPr lang="lv-LV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0259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11D069-649B-E53B-7A77-642498E6A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55179"/>
            <a:ext cx="5102116" cy="68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0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CF4645-D88D-B19A-594F-8A1FA4F78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39" y="-17598"/>
            <a:ext cx="3168868" cy="69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5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63244D-4E5D-354E-270C-1978BE8F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642" y="-22123"/>
            <a:ext cx="3279228" cy="68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4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111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French Script MT</vt:lpstr>
      <vt:lpstr>Office Theme</vt:lpstr>
      <vt:lpstr>Kapos</vt:lpstr>
      <vt:lpstr>Bija ļoti baisa nakts.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Kapos</dc:title>
  <dc:creator>Ina Bankava</dc:creator>
  <cp:lastModifiedBy>Ina Bankava</cp:lastModifiedBy>
  <cp:revision>2</cp:revision>
  <dcterms:created xsi:type="dcterms:W3CDTF">2022-11-16T06:22:57Z</dcterms:created>
  <dcterms:modified xsi:type="dcterms:W3CDTF">2022-12-22T06:27:01Z</dcterms:modified>
</cp:coreProperties>
</file>