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5f4b6b33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5f4b6b33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5f4b6b33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5f4b6b33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85f4b6b33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85f4b6b33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639f27e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639f27e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8639f27e3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8639f27e3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8639f27e3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8639f27e3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2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lasp.co/youtube-summary" TargetMode="External"/><Relationship Id="rId4" Type="http://schemas.openxmlformats.org/officeDocument/2006/relationships/hyperlink" Target="https://gamma.app" TargetMode="External"/><Relationship Id="rId5" Type="http://schemas.openxmlformats.org/officeDocument/2006/relationships/hyperlink" Target="http://vevox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076700" y="482250"/>
            <a:ext cx="6990600" cy="18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 sz="4800"/>
              <a:t>Coding and Robotics with Arduino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929700"/>
            <a:ext cx="8305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Aigars Einbergs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100" y="2960163"/>
            <a:ext cx="2590800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Mākslīgais intelekts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017725"/>
            <a:ext cx="8520600" cy="9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lv">
                <a:solidFill>
                  <a:schemeClr val="dk1"/>
                </a:solidFill>
              </a:rPr>
              <a:t>Pirmā diena tika veltīta dažiem mākslīgā intelekta produktiem, kas var atvieglot skolotāja darbu.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429000" y="2380325"/>
            <a:ext cx="25371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/>
              <a:t>Google Chrome paplašinājums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>
                <a:uFill>
                  <a:noFill/>
                </a:uFill>
                <a:hlinkClick r:id="rId3"/>
              </a:rPr>
              <a:t>YouTube Summary with ChatGPT &amp; Claude</a:t>
            </a:r>
            <a:endParaRPr sz="1800"/>
          </a:p>
        </p:txBody>
      </p:sp>
      <p:sp>
        <p:nvSpPr>
          <p:cNvPr id="64" name="Google Shape;64;p14"/>
          <p:cNvSpPr txBox="1"/>
          <p:nvPr/>
        </p:nvSpPr>
        <p:spPr>
          <a:xfrm>
            <a:off x="3588175" y="2380325"/>
            <a:ext cx="24219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 u="sng">
                <a:solidFill>
                  <a:schemeClr val="hlink"/>
                </a:solidFill>
                <a:hlinkClick r:id="rId4"/>
              </a:rPr>
              <a:t>https://gamma.app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/>
              <a:t>Vietne prezentācijas, dokumenta vai vietnes izstrādei</a:t>
            </a:r>
            <a:endParaRPr sz="1800"/>
          </a:p>
        </p:txBody>
      </p:sp>
      <p:sp>
        <p:nvSpPr>
          <p:cNvPr id="65" name="Google Shape;65;p14"/>
          <p:cNvSpPr txBox="1"/>
          <p:nvPr/>
        </p:nvSpPr>
        <p:spPr>
          <a:xfrm>
            <a:off x="6632150" y="2380325"/>
            <a:ext cx="20658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 u="sng">
                <a:solidFill>
                  <a:schemeClr val="hlink"/>
                </a:solidFill>
                <a:hlinkClick r:id="rId5"/>
              </a:rPr>
              <a:t>vevox.com</a:t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/>
              <a:t>Vietne viktorīņu veidošanai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C++ progammēšana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49175" y="2011125"/>
            <a:ext cx="3023400" cy="28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lv">
                <a:solidFill>
                  <a:schemeClr val="dk1"/>
                </a:solidFill>
              </a:rPr>
              <a:t>Otrā diena tika veltīta C++ programmēšanas valodas pamatiem, kas ir Arduino mikrokontrolieru darbināšanas pamatā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0475" y="1143750"/>
            <a:ext cx="4182544" cy="377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Arduino mikrokontrolieri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Veidojām vairākus vienkāršus projektus: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Digitālā signāla apstrāde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Analogā signāla nolasīšana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Ielas apgaismojuma vadības sistēma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LCD displeja darbība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Caurlaides sistēma ar čipu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v"/>
              <a:t>Un citas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3025" y="1901688"/>
            <a:ext cx="4260301" cy="1917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688" y="261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Iefiltrējos spāņu kompānijā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3100" y="914625"/>
            <a:ext cx="5317780" cy="3988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Grupas kopbilde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713" y="1152475"/>
            <a:ext cx="8158577" cy="367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1272900" y="1383025"/>
            <a:ext cx="65982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v" sz="6000"/>
              <a:t>SAREŽĢĪTAIS VAR BŪT VIENKĀRŠ</a:t>
            </a:r>
            <a:endParaRPr sz="6000"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375" y="-3"/>
            <a:ext cx="680524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