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0" r:id="rId2"/>
    <p:sldId id="276" r:id="rId3"/>
    <p:sldId id="256" r:id="rId4"/>
    <p:sldId id="258" r:id="rId5"/>
    <p:sldId id="257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1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B527C-197A-4978-B128-0745C10A8AD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70B17-40A3-44CF-AA52-44028C7C0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14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70B17-40A3-44CF-AA52-44028C7C0D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7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3A4B3-5DEB-4A73-8772-A5585CC67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5B4FE0-E850-4AE4-A30F-FD3A5F3FE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CE27E-BEEA-4FA0-8538-B84BA5AE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AA2A6-27FF-4A59-89BC-8A4AEB26506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A675C-4ED2-4A7B-AD78-F4FB5407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2E39A-4DA7-4FD4-99E2-8C1B716BD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D62E-9192-44DF-8808-218C63896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9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2E42-695A-4F81-B3F4-D666671A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FB6621-E292-4564-957C-FF03FCC09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7454C-E34B-4431-B21F-A395554CE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AA2A6-27FF-4A59-89BC-8A4AEB26506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86CA9-87BB-4E98-B6F5-7F3D4D0D9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9DA1A-2FCC-4F18-A145-E9C829501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D62E-9192-44DF-8808-218C63896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52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8CE8E2-C1D2-481F-A648-CC956B449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3B617C-9930-4768-9587-4C74496B3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E600F-B4C9-42A1-A44A-2B4B82EF2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AA2A6-27FF-4A59-89BC-8A4AEB26506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65C78-56F2-4246-918F-FBAD2A68C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7CA59-3318-4637-AB84-0A3A0C69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D62E-9192-44DF-8808-218C63896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7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C3E36-2FB4-4EAF-9BEA-FB5B20960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B900C-3EF8-4D63-A0D2-5AE02A02D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C0032-6E66-4E4B-9AC0-4882D2BBA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AA2A6-27FF-4A59-89BC-8A4AEB26506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86FD5-8043-4C8C-89C8-A077A8DEB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27B70-15E5-40C9-9DFD-0EFA0A23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D62E-9192-44DF-8808-218C63896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90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943D-93EE-47DB-B50D-4AF8E22D9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FA2E1-07D2-4919-9E69-61937E050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286F2-F6C7-4E6F-A3C7-848BA80FA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AA2A6-27FF-4A59-89BC-8A4AEB26506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72BE4-7DFD-4873-94FE-24B27519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0DA61-13EE-4D83-A98C-8E2FA036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D62E-9192-44DF-8808-218C63896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35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0837-ED63-4A25-A438-2B38FFAB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6E4E2-AFFF-449C-904F-B640F6616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CEE87-756F-434D-A803-8E279C2F5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BBB07-7F9E-4179-8D6A-446D53D32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AA2A6-27FF-4A59-89BC-8A4AEB26506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8CA78-3440-4DCE-973B-8F3323B58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85F77-F52D-412D-AE0B-D00842AE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D62E-9192-44DF-8808-218C63896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7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DB4B2-44D4-4E33-94AF-C65213FD7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3BCEF-FC4C-4134-B053-D185CE4E9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16C65-2C3F-4678-BF0B-95694A5FD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769DE-9BDF-41DD-8452-08BFB8666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59AD6-C28A-40AA-B610-18A5A06D3F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CEF3F6-EDB8-457B-BFE4-22F2E42D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AA2A6-27FF-4A59-89BC-8A4AEB26506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D4A8F6-D876-4D6B-9FE8-56F6D221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EEC9B9-6C47-494D-834E-48E146A41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D62E-9192-44DF-8808-218C63896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11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D8DBD-C76C-4EED-8E35-566F6B20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893A09-4258-4CAC-A0BF-9116EE7E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AA2A6-27FF-4A59-89BC-8A4AEB26506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F4EF9-0EFA-4590-AF44-7DDB04DF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759AB-0488-4ADE-A98B-2334F9C88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D62E-9192-44DF-8808-218C63896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6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F4C386-81F9-4E5F-970A-08551C8EF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AA2A6-27FF-4A59-89BC-8A4AEB26506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C7F12-1B2E-46E9-8D29-C3EB1A62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5D0BC-9701-40EA-B0FD-A848B75A5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D62E-9192-44DF-8808-218C63896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2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7FAD-B3D5-4715-AFD2-D6A070DEC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451DF-D732-4557-AE1F-6254E722A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D65B1-DB9C-45F2-A83F-7561FE021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96757-7642-4884-83F4-F56680DE3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AA2A6-27FF-4A59-89BC-8A4AEB26506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3BC48-BB6E-4B23-9515-208B243D8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C029E-595B-4F66-9AE6-AD1BB2E59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D62E-9192-44DF-8808-218C63896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62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F6EB-B899-4849-B4B9-96BC0240D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C0F9D8-72CF-48B1-B904-5CB0DD913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D685B-2D71-4B21-8673-37AE0AA27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A37A2-9122-4171-B0B1-82EC91D3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AA2A6-27FF-4A59-89BC-8A4AEB26506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F32EE-CB9F-4188-A2AE-0C899F38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AC022-C3E9-4E45-9199-6D9951E7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BD62E-9192-44DF-8808-218C63896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9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2CA484-6B1D-47DC-A2C4-7AAC8A76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978D0-E877-4966-ABAF-8E5D18DAA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0791A-9971-4BFB-BA5F-E4B2DD1FDE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AA2A6-27FF-4A59-89BC-8A4AEB26506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42BCB-7DB5-4AA1-9020-1596021FE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D101B-B3E8-4046-9E7D-7B944E82A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BD62E-9192-44DF-8808-218C63896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3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09F6-B010-43DE-8B99-55FBDA44B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93454"/>
            <a:ext cx="10515600" cy="357447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Projekts</a:t>
            </a: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“ART THERAPY FOR AUTISM”</a:t>
            </a: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2020-1-RO01-KA201-080184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C086C-B06C-41D3-AF0D-95B0A5C8F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err="1"/>
              <a:t>VALMIERA</a:t>
            </a:r>
            <a:r>
              <a:rPr lang="en-US" dirty="0"/>
              <a:t>, 2021.GADA </a:t>
            </a:r>
            <a:r>
              <a:rPr lang="en-US" dirty="0" err="1"/>
              <a:t>DECEMBRIS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C8FD5-B369-411E-8C29-C7BF347DD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0" y="373318"/>
            <a:ext cx="4346716" cy="1241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09D5C-C2BF-4C51-9A05-32982815C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36" y="83194"/>
            <a:ext cx="1531727" cy="1531727"/>
          </a:xfrm>
          <a:prstGeom prst="rect">
            <a:avLst/>
          </a:prstGeom>
        </p:spPr>
      </p:pic>
      <p:pic>
        <p:nvPicPr>
          <p:cNvPr id="1026" name="Picture 2" descr="Valmieras Gaujas krasta vidusskola – attīstības centrs – Valmieras Gaujas  krasta vidusskola – attīstības centrs">
            <a:extLst>
              <a:ext uri="{FF2B5EF4-FFF2-40B4-BE49-F238E27FC236}">
                <a16:creationId xmlns:a16="http://schemas.microsoft.com/office/drawing/2014/main" id="{1840B83F-B43E-4013-936A-823C83F02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256" y="420976"/>
            <a:ext cx="4089194" cy="113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38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09EF3-3FA5-4CF1-A74B-18607D64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5E95F-6C02-4EA3-83E1-D4E5D3B77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2796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A21884-841A-4D0E-83BA-EAC36ED58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44" y="0"/>
            <a:ext cx="6352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3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1C24B-8E24-49B7-9A4F-DA07ECAE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0CAD0-20DC-44D1-B0D0-248C24B91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3" y="0"/>
            <a:ext cx="539548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18C356-6BB8-4391-8BF9-7B03ADE62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07" y="0"/>
            <a:ext cx="4799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80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99DC-99C8-465B-B317-09303FA05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7D964-AB4C-4023-946D-A9E2A8BF5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4777B-DFFE-40E4-BEA6-14819C143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823913"/>
            <a:ext cx="69596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1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8498-3D78-459E-8B1C-650CDEF58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29C99-B15A-4FF2-A769-CC8959843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702" y="0"/>
            <a:ext cx="64963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E2CFD8-7111-45B7-B08C-5A66C090C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2800" y="994173"/>
            <a:ext cx="6857997" cy="4869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F5033E-5FF2-424E-9328-3CAE8248B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39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2D89F-7897-4A6D-8287-6E98FB27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16E82-C6EB-4EB8-945B-F069CBDF2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D0A5E7-8F58-4710-AE6E-02E83563A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52B01E-E949-4601-B27A-348724D35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25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844F-ADAC-48E7-A0DD-E42423925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21DBB1-5B03-4118-AA73-9629351AD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r="16116"/>
          <a:stretch/>
        </p:blipFill>
        <p:spPr>
          <a:xfrm rot="5400000">
            <a:off x="-770203" y="1124906"/>
            <a:ext cx="5398032" cy="3857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21B7D-240C-4991-8F6C-FA152C625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r="16116"/>
          <a:stretch/>
        </p:blipFill>
        <p:spPr>
          <a:xfrm rot="5400000">
            <a:off x="7564174" y="1124905"/>
            <a:ext cx="5398030" cy="3857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B08F4-E942-4734-ADB7-8B1F36671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3189" b="5694"/>
          <a:stretch/>
        </p:blipFill>
        <p:spPr>
          <a:xfrm>
            <a:off x="4060614" y="925245"/>
            <a:ext cx="4070773" cy="559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25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894F4-B6CB-47F4-9182-8A7732C0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9089B-210A-466B-8594-A2589FD59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91416D-639C-4389-A041-BF58C61CD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E3A58-72F0-46A4-9579-CC38F6D6E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65" y="0"/>
            <a:ext cx="3936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6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319F-19C3-4CDC-A9A3-3270132A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0E82B-6BC5-462A-AD88-8B947B255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7338" y="856865"/>
            <a:ext cx="6854924" cy="5141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97276F-8079-46AB-88AF-108DAF7E6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81" y="-1"/>
            <a:ext cx="5141193" cy="68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10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69C8-B469-48F7-A8D1-D4ADB0CE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BF8BE-3A48-4A86-AD44-5860ED11A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t="8368" r="1615" b="7348"/>
          <a:stretch/>
        </p:blipFill>
        <p:spPr>
          <a:xfrm rot="5400000">
            <a:off x="-319601" y="1305020"/>
            <a:ext cx="4705169" cy="3462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01D8C-5E02-401A-BB15-72BA649CBD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12516" r="7098" b="7897"/>
          <a:stretch/>
        </p:blipFill>
        <p:spPr>
          <a:xfrm rot="5400000">
            <a:off x="7628383" y="1369630"/>
            <a:ext cx="4575948" cy="3462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12EEAD-F026-4D36-9CD5-2FA5766E8F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0" b="19846"/>
          <a:stretch/>
        </p:blipFill>
        <p:spPr>
          <a:xfrm>
            <a:off x="4104306" y="2627790"/>
            <a:ext cx="374072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76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D2D5-0FE6-491E-B5D2-FFF604ED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AFDF2-04AA-49F9-8848-18AE25F6C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4432" cy="4030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3E43FB-478A-4FCF-ADE4-D1A8C2540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10" y="0"/>
            <a:ext cx="5483290" cy="41124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62CB7B-23DA-4B6A-B6F7-3AA3D9BF27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7"/>
          <a:stretch/>
        </p:blipFill>
        <p:spPr>
          <a:xfrm>
            <a:off x="3623388" y="4208016"/>
            <a:ext cx="4260980" cy="264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37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3B3C-1914-4599-A6FF-944A57AF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80766"/>
          </a:xfrm>
        </p:spPr>
        <p:txBody>
          <a:bodyPr>
            <a:normAutofit/>
          </a:bodyPr>
          <a:lstStyle/>
          <a:p>
            <a:pPr algn="ctr"/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Kā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mēs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gatavojāmies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Ziemassvētkiem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Our way to Christmas</a:t>
            </a: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401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4401E-A813-4D3A-8B60-6EEBDB76B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667C0-E9DD-4831-9FBA-58F9D7BC7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DD461A-931B-4F7D-BC98-90CACEB6B8B0}"/>
              </a:ext>
            </a:extLst>
          </p:cNvPr>
          <p:cNvSpPr txBox="1"/>
          <p:nvPr/>
        </p:nvSpPr>
        <p:spPr>
          <a:xfrm>
            <a:off x="2380033" y="6138932"/>
            <a:ext cx="2619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dirty="0"/>
              <a:t>LATVIJA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77976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1F63A-92BF-4BBD-A676-6BA709CB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8802"/>
          </a:xfrm>
        </p:spPr>
        <p:txBody>
          <a:bodyPr/>
          <a:lstStyle/>
          <a:p>
            <a:pPr algn="ctr"/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Paldies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uzmanību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Thank you for attention!</a:t>
            </a: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69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44FAA-031C-4A9C-9CAA-0597005D8C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BD1DF-525D-4BE1-A6CC-36276E0C5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75D4C-F93C-4104-A56A-F423072E4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r="9360" b="3492"/>
          <a:stretch/>
        </p:blipFill>
        <p:spPr>
          <a:xfrm rot="5400000">
            <a:off x="1142680" y="1341903"/>
            <a:ext cx="5726547" cy="4963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9101A5-8A49-44E4-9C04-2E1B28F38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12685" r="10707" b="12253"/>
          <a:stretch/>
        </p:blipFill>
        <p:spPr>
          <a:xfrm rot="5400000">
            <a:off x="5883564" y="1099131"/>
            <a:ext cx="5874325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16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73938-879A-4C68-B3FE-000613D13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3BA0A-C554-4B7F-AB94-170B8015D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1" b="9634"/>
          <a:stretch/>
        </p:blipFill>
        <p:spPr>
          <a:xfrm>
            <a:off x="838200" y="448602"/>
            <a:ext cx="5107709" cy="3823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9940E2-BF7E-43D2-87C5-A877E48E0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1965" r="12425"/>
          <a:stretch/>
        </p:blipFill>
        <p:spPr>
          <a:xfrm>
            <a:off x="6881091" y="83126"/>
            <a:ext cx="4553528" cy="4148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2DF8F7-FA9D-47AE-89D8-E3E3D56B3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t="11456" r="11776" b="5625"/>
          <a:stretch/>
        </p:blipFill>
        <p:spPr>
          <a:xfrm>
            <a:off x="4230255" y="4313382"/>
            <a:ext cx="3103418" cy="23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95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410EE0-435B-439D-B184-F807DE762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F63BB1-334F-4929-9E8C-8000FEE15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53502"/>
            <a:ext cx="385762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75CFF1-EBF6-4776-BDA9-ADD4CFE9D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1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A35483-371D-4F85-82A5-F7B3596FF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34" y="0"/>
            <a:ext cx="38576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0684C-8E1E-4744-9D36-4580801B4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75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21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FCD4F-C4F4-4813-B3EE-C1B3B44F2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581CCA-1418-45CB-B323-994853518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 b="24445"/>
          <a:stretch/>
        </p:blipFill>
        <p:spPr>
          <a:xfrm>
            <a:off x="804790" y="298666"/>
            <a:ext cx="3857625" cy="5033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0B498-80E3-4BE5-961D-6A6D63D59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-6671" r="-10535" b="13742"/>
          <a:stretch/>
        </p:blipFill>
        <p:spPr>
          <a:xfrm>
            <a:off x="8334375" y="-92364"/>
            <a:ext cx="3857625" cy="6373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1640AD-AEF4-4CF7-A88B-81F1F0CE78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/>
          <a:stretch/>
        </p:blipFill>
        <p:spPr>
          <a:xfrm rot="5400000">
            <a:off x="4113646" y="2284232"/>
            <a:ext cx="4749006" cy="283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95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7114E-7006-4458-87CD-A87135D5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A9069-2A0A-4B02-95A2-E96CE2AFC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74016" y="1764107"/>
            <a:ext cx="4439711" cy="3329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B37929-8F22-460C-9DB9-C3674F2FD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01586" cy="6857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CEDDDB-2D53-4985-9C44-5136D2695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16" y="-2"/>
            <a:ext cx="442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51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2D9FD-C119-4BD3-B74C-FF3D366E8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329585-8588-4F22-BA67-7E1715149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48" y="736863"/>
            <a:ext cx="4270402" cy="53842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EF8AD9-A054-47B4-BBA3-49B89DA9A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7040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C6C23A-52A1-45F1-8E37-C3836893E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92" y="0"/>
            <a:ext cx="4517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2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41</Words>
  <Application>Microsoft Office PowerPoint</Application>
  <PresentationFormat>Widescreen</PresentationFormat>
  <Paragraphs>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Projekts “ART THERAPY FOR AUTISM”  2020-1-RO01-KA201-080184 </vt:lpstr>
      <vt:lpstr>Kā mēs gatavojāmies Ziemassvētkiem  Our way to Christmas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Paldies par uzmanību!  Thank you for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Ivars Ivars</dc:creator>
  <cp:lastModifiedBy>Lietotajs</cp:lastModifiedBy>
  <cp:revision>12</cp:revision>
  <dcterms:created xsi:type="dcterms:W3CDTF">2021-12-14T08:59:15Z</dcterms:created>
  <dcterms:modified xsi:type="dcterms:W3CDTF">2021-12-20T10:08:17Z</dcterms:modified>
</cp:coreProperties>
</file>