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a4bddec4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a4bddec4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a4bddec45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a4bddec45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a4bddec45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a4bddec45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a4bddec455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a4bddec45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a4bddec455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a4bddec455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rive.google.com/file/d/18Kq3joVbRLSlyWz8sg3qNm8KXfRB_oq5/view?usp=share_link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rive.google.com/drive/folders/1dL6BzFdxxkn3N5njiZ9ac_Ec3nRaMx-P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videos.simpleshow.com/KTspPLpcsb" TargetMode="External"/><Relationship Id="rId4" Type="http://schemas.openxmlformats.org/officeDocument/2006/relationships/hyperlink" Target="https://www.pixton.com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Dalīšanās pieredzē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L. Lāce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5.12.2022.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392100"/>
            <a:ext cx="8520600" cy="386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b="1" lang="lv" sz="2400"/>
              <a:t>Non-formal education at school. In&amp;Outdoor methods and tools to empower students key competences, participation and learning.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lv" sz="2400"/>
              <a:t>Neformālā izglītība skolā. In&amp;Outdoor metodes un rīki, lai veicinātu skolēnu pamatkompetences, līdzdalību un mācīšanos. 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lv" sz="2400"/>
              <a:t>Portugāle, Lisabona 25.-29.oktobris</a:t>
            </a:r>
            <a:endParaRPr b="1" sz="24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1.diena - Lisabonas skolas apmeklējums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v" u="sng">
                <a:solidFill>
                  <a:schemeClr val="hlink"/>
                </a:solidFill>
                <a:hlinkClick r:id="rId3"/>
              </a:rPr>
              <a:t>https://drive.google.com/file/d/18Kq3joVbRLSlyWz8sg3qNm8KXfRB_oq5/view?usp=share_link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2. diena - iepazīšanās, dalībvalstu prezentācijas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v" u="sng">
                <a:solidFill>
                  <a:schemeClr val="hlink"/>
                </a:solidFill>
                <a:hlinkClick r:id="rId3"/>
              </a:rPr>
              <a:t>https://drive.google.com/drive/folders/1dL6BzFdxxkn3N5njiZ9ac_Ec3nRaMx-P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160800"/>
            <a:ext cx="8520600" cy="66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3., 4. diena - mācāmies pie datoriem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821700"/>
            <a:ext cx="8520600" cy="413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weschhool.com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v"/>
              <a:t>blendspace.com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v"/>
              <a:t>tes.com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v"/>
              <a:t>nearpod.com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v"/>
              <a:t>edshelf.com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v"/>
              <a:t>bookcreator.com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v"/>
              <a:t>edpuzzle.com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v"/>
              <a:t>simpleshow.com  </a:t>
            </a:r>
            <a:r>
              <a:rPr lang="lv" u="sng">
                <a:solidFill>
                  <a:schemeClr val="hlink"/>
                </a:solidFill>
                <a:hlinkClick r:id="rId3"/>
              </a:rPr>
              <a:t>https://videos.simpleshow.com/KTspPLpcsb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v"/>
              <a:t>screencast-o-matic.com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v"/>
              <a:t>padlet.com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v"/>
              <a:t>storyboardthat.com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v" u="sng">
                <a:solidFill>
                  <a:schemeClr val="hlink"/>
                </a:solidFill>
                <a:hlinkClick r:id="rId4"/>
              </a:rPr>
              <a:t>https://www.pixton.com/</a:t>
            </a:r>
            <a:r>
              <a:rPr lang="lv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234600" y="1636675"/>
            <a:ext cx="8520600" cy="127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/>
              <a:t>5. diena outdoor… bet līst lietus…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