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75" d="100"/>
          <a:sy n="75" d="100"/>
        </p:scale>
        <p:origin x="-108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37CD6-4B26-4248-9988-7E07F378B484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42D8B-AC29-4C15-B138-A72294789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42D8B-AC29-4C15-B138-A72294789A5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9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1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8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9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9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206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54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196CDF-7965-497A-9958-1E8C2599FBA3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6336711-D8BE-4C4C-AFDD-F0BBAE841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3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36912"/>
            <a:ext cx="7772400" cy="2028838"/>
          </a:xfrm>
        </p:spPr>
        <p:txBody>
          <a:bodyPr>
            <a:normAutofit fontScale="90000"/>
          </a:bodyPr>
          <a:lstStyle/>
          <a:p>
            <a:pPr algn="l"/>
            <a:r>
              <a:rPr lang="lv-LV" dirty="0"/>
              <a:t>TAVAS ATTĪSTĪBAS IESPĒJAS SKOLAS LAIKĀ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/>
          <a:p>
            <a:r>
              <a:rPr lang="lv-LV" i="1" dirty="0"/>
              <a:t>Inga Mockus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Gatavo pubiskas runas un prezentācijas,</a:t>
            </a:r>
            <a:endParaRPr lang="en-US" dirty="0"/>
          </a:p>
          <a:p>
            <a:r>
              <a:rPr lang="lv-LV" dirty="0"/>
              <a:t>Piedalies eseju un sacerējumu konkursos, iesaisties diskusiju klubos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dirty="0"/>
              <a:t>Māka uzstāties auditorijas priekšā</a:t>
            </a:r>
            <a:endParaRPr lang="en-US" dirty="0"/>
          </a:p>
          <a:p>
            <a:r>
              <a:rPr lang="lv-LV" dirty="0"/>
              <a:t>Prasme paust, pamatot un aizstāvēt savu viedokli</a:t>
            </a:r>
            <a:endParaRPr lang="en-US" dirty="0"/>
          </a:p>
          <a:p>
            <a:r>
              <a:rPr lang="lv-LV" dirty="0"/>
              <a:t>Spēja iesaistīties diskusujā</a:t>
            </a:r>
            <a:endParaRPr lang="en-US" dirty="0"/>
          </a:p>
        </p:txBody>
      </p:sp>
      <p:pic>
        <p:nvPicPr>
          <p:cNvPr id="9218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572008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/>
            </a:r>
            <a:br>
              <a:rPr lang="lv-LV" dirty="0"/>
            </a:br>
            <a:r>
              <a:rPr lang="lv-LV" dirty="0"/>
              <a:t> 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3429000"/>
            <a:ext cx="3090672" cy="2612363"/>
          </a:xfrm>
        </p:spPr>
        <p:txBody>
          <a:bodyPr>
            <a:normAutofit/>
          </a:bodyPr>
          <a:lstStyle/>
          <a:p>
            <a:r>
              <a:rPr lang="lv-LV" dirty="0"/>
              <a:t>Līdzdarboties skolēnu pāspārvaldē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3212976"/>
            <a:ext cx="3090672" cy="2828387"/>
          </a:xfrm>
        </p:spPr>
        <p:txBody>
          <a:bodyPr>
            <a:normAutofit/>
          </a:bodyPr>
          <a:lstStyle/>
          <a:p>
            <a:r>
              <a:rPr lang="lv-LV" dirty="0"/>
              <a:t>Komandas darba prasmes</a:t>
            </a:r>
            <a:endParaRPr lang="en-US" dirty="0"/>
          </a:p>
          <a:p>
            <a:r>
              <a:rPr lang="lv-LV" dirty="0"/>
              <a:t>Lēmumu pieņemšanas  prasmes</a:t>
            </a:r>
            <a:endParaRPr lang="en-US" dirty="0"/>
          </a:p>
          <a:p>
            <a:r>
              <a:rPr lang="lv-LV" dirty="0"/>
              <a:t>Argumentēšanas prasmes</a:t>
            </a:r>
            <a:endParaRPr lang="en-US" dirty="0"/>
          </a:p>
          <a:p>
            <a:r>
              <a:rPr lang="lv-LV" dirty="0"/>
              <a:t>Plānošanas prasmes</a:t>
            </a:r>
            <a:endParaRPr lang="en-US" dirty="0"/>
          </a:p>
          <a:p>
            <a:r>
              <a:rPr lang="lv-LV" dirty="0"/>
              <a:t>Līderības prasmes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v-LV" dirty="0"/>
              <a:t>Meklē un apkopo informāciju par     Tevi interesējošām tēmām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Informācija meklēšanas, analīzes us sistematizēšanas prasmes</a:t>
            </a:r>
            <a:endParaRPr lang="en-US" dirty="0"/>
          </a:p>
          <a:p>
            <a:r>
              <a:rPr lang="lv-LV" dirty="0"/>
              <a:t>Padziļinātas zināšanas par konkrētām tēmām</a:t>
            </a:r>
            <a:endParaRPr lang="en-US" dirty="0"/>
          </a:p>
          <a:p>
            <a:r>
              <a:rPr lang="lv-LV" dirty="0"/>
              <a:t>Attīstīta kritiskā domāšana</a:t>
            </a:r>
            <a:endParaRPr lang="en-US" dirty="0"/>
          </a:p>
          <a:p>
            <a:endParaRPr lang="en-US" dirty="0"/>
          </a:p>
        </p:txBody>
      </p:sp>
      <p:pic>
        <p:nvPicPr>
          <p:cNvPr id="1126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929066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Iesaisties interneta kopienās un intrešu grupās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dirty="0"/>
              <a:t>Līdzigi domājošu iepazīšana</a:t>
            </a:r>
            <a:endParaRPr lang="en-US" dirty="0"/>
          </a:p>
          <a:p>
            <a:r>
              <a:rPr lang="lv-LV" dirty="0"/>
              <a:t>Plašš redzes loks</a:t>
            </a:r>
            <a:endParaRPr lang="en-US" dirty="0"/>
          </a:p>
          <a:p>
            <a:r>
              <a:rPr lang="lv-LV" dirty="0"/>
              <a:t>Padziļinātas zināšanaskonkrētās jomās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967828"/>
            <a:ext cx="3090672" cy="3073535"/>
          </a:xfrm>
        </p:spPr>
        <p:txBody>
          <a:bodyPr>
            <a:normAutofit/>
          </a:bodyPr>
          <a:lstStyle/>
          <a:p>
            <a:r>
              <a:rPr lang="lv-LV" dirty="0"/>
              <a:t>Piedalies augstskolu un profesionālo skolu rīkotās nodarbībās, atvērtajās lekcijās, meisterklasēs un atvērto durvju dienās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lv-LV" dirty="0"/>
              <a:t>Cita veida mācīšanās- studēšanas iepazīšana</a:t>
            </a:r>
            <a:endParaRPr lang="en-US" dirty="0"/>
          </a:p>
          <a:p>
            <a:r>
              <a:rPr lang="lv-LV" dirty="0"/>
              <a:t>Padziļinātas zināšanas</a:t>
            </a:r>
            <a:endParaRPr lang="en-US" dirty="0"/>
          </a:p>
          <a:p>
            <a:r>
              <a:rPr lang="lv-LV" dirty="0"/>
              <a:t>Iepazīti cilvēki ar līdzīgām intresesēem</a:t>
            </a:r>
            <a:endParaRPr lang="en-US" dirty="0"/>
          </a:p>
          <a:p>
            <a:r>
              <a:rPr lang="lv-LV" dirty="0"/>
              <a:t>Pārliecība par tālākas izglītības ceļu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4B37D8-6B3A-4120-A767-B0A53F48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sz="7200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386139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lv-LV" dirty="0"/>
              <a:t>TAVAS ATTĪTĪBAS IESPĒJAS SKOLAS LAIKĀ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786058"/>
            <a:ext cx="4040188" cy="928694"/>
          </a:xfrm>
        </p:spPr>
        <p:txBody>
          <a:bodyPr/>
          <a:lstStyle/>
          <a:p>
            <a:r>
              <a:rPr lang="lv-LV" dirty="0"/>
              <a:t>Uzņemies ikdienas pienākumu ģimenē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3143247"/>
            <a:ext cx="4041775" cy="2982915"/>
          </a:xfrm>
        </p:spPr>
        <p:txBody>
          <a:bodyPr/>
          <a:lstStyle/>
          <a:p>
            <a:r>
              <a:rPr lang="lv-LV" dirty="0"/>
              <a:t>Attīstīta atbildības sajūta</a:t>
            </a:r>
            <a:endParaRPr lang="en-US" dirty="0"/>
          </a:p>
          <a:p>
            <a:r>
              <a:rPr lang="lv-LV" dirty="0"/>
              <a:t>Laika plānošanas prasmes</a:t>
            </a:r>
            <a:endParaRPr lang="en-US" dirty="0"/>
          </a:p>
          <a:p>
            <a:r>
              <a:rPr lang="lv-LV" dirty="0"/>
              <a:t>Mājsaimniecības prasmes</a:t>
            </a:r>
            <a:endParaRPr lang="en-US" dirty="0"/>
          </a:p>
        </p:txBody>
      </p:sp>
      <p:pic>
        <p:nvPicPr>
          <p:cNvPr id="6146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1840871" cy="1653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57495"/>
            <a:ext cx="4040188" cy="3268667"/>
          </a:xfrm>
        </p:spPr>
        <p:txBody>
          <a:bodyPr/>
          <a:lstStyle/>
          <a:p>
            <a:r>
              <a:rPr lang="lv-LV" dirty="0"/>
              <a:t>Seko līdzi saviem ieņēmumiem un izdevumiem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857364"/>
            <a:ext cx="4041775" cy="714379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dirty="0"/>
              <a:t>TAVI IEGUVUMI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786190"/>
            <a:ext cx="4041775" cy="2339972"/>
          </a:xfrm>
        </p:spPr>
        <p:txBody>
          <a:bodyPr/>
          <a:lstStyle/>
          <a:p>
            <a:r>
              <a:rPr lang="lv-LV" dirty="0"/>
              <a:t>Finanšu pārvaldības prasmes</a:t>
            </a:r>
            <a:endParaRPr lang="en-US" dirty="0"/>
          </a:p>
        </p:txBody>
      </p:sp>
      <p:pic>
        <p:nvPicPr>
          <p:cNvPr id="7170" name="Picture 2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429132"/>
            <a:ext cx="1781251" cy="178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TAVAS ATTĪSTĪBAS IESPĒJAS SKOLAS LAIKĀ</a:t>
            </a:r>
            <a:br>
              <a:rPr lang="lv-LV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9274"/>
            <a:ext cx="3657600" cy="640080"/>
          </a:xfrm>
        </p:spPr>
        <p:txBody>
          <a:bodyPr>
            <a:noAutofit/>
          </a:bodyPr>
          <a:lstStyle/>
          <a:p>
            <a:r>
              <a:rPr lang="lv-LV" sz="2800" dirty="0"/>
              <a:t>TAVAS IESPĒJAS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Darbojies interešu izglītībā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2"/>
            <a:ext cx="3090672" cy="1320799"/>
          </a:xfrm>
        </p:spPr>
        <p:txBody>
          <a:bodyPr>
            <a:normAutofit fontScale="25000" lnSpcReduction="20000"/>
          </a:bodyPr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sz="9600" dirty="0"/>
          </a:p>
          <a:p>
            <a:endParaRPr lang="lv-LV" sz="9600" dirty="0"/>
          </a:p>
          <a:p>
            <a:r>
              <a:rPr lang="lv-LV" sz="9600" dirty="0"/>
              <a:t>TAVI IEGUVUMI</a:t>
            </a:r>
            <a:endParaRPr lang="en-US" sz="96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7944" y="3717032"/>
            <a:ext cx="4041775" cy="3554419"/>
          </a:xfrm>
        </p:spPr>
        <p:txBody>
          <a:bodyPr/>
          <a:lstStyle/>
          <a:p>
            <a:r>
              <a:rPr lang="lv-LV" dirty="0"/>
              <a:t>Prasmes konkrētā jomā</a:t>
            </a:r>
            <a:endParaRPr lang="en-US" dirty="0"/>
          </a:p>
          <a:p>
            <a:r>
              <a:rPr lang="lv-LV" dirty="0"/>
              <a:t>Jauni draugi</a:t>
            </a:r>
            <a:endParaRPr lang="en-US" dirty="0"/>
          </a:p>
          <a:p>
            <a:r>
              <a:rPr lang="lv-LV" dirty="0"/>
              <a:t>Saskarsmes un sadarbības prasmes</a:t>
            </a:r>
            <a:endParaRPr lang="en-US" dirty="0"/>
          </a:p>
          <a:p>
            <a:r>
              <a:rPr lang="lv-LV" dirty="0"/>
              <a:t>Laika plānošanas prasmes</a:t>
            </a:r>
            <a:endParaRPr lang="en-US" dirty="0"/>
          </a:p>
          <a:p>
            <a:r>
              <a:rPr lang="lv-LV" dirty="0"/>
              <a:t>Plašs redzes loks</a:t>
            </a:r>
            <a:endParaRPr lang="en-US" dirty="0"/>
          </a:p>
        </p:txBody>
      </p:sp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929066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83" y="580653"/>
            <a:ext cx="6347713" cy="1320800"/>
          </a:xfrm>
        </p:spPr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Plāno un dodies brīvdienu vai klases ceļojumos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2"/>
            <a:ext cx="3090672" cy="1556049"/>
          </a:xfrm>
        </p:spPr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4035957"/>
            <a:ext cx="4820160" cy="2005406"/>
          </a:xfrm>
        </p:spPr>
        <p:txBody>
          <a:bodyPr/>
          <a:lstStyle/>
          <a:p>
            <a:r>
              <a:rPr lang="lv-LV" dirty="0"/>
              <a:t>Plānošanas prasmes</a:t>
            </a:r>
            <a:endParaRPr lang="en-US" dirty="0"/>
          </a:p>
          <a:p>
            <a:r>
              <a:rPr lang="lv-LV" dirty="0"/>
              <a:t>Informācijas meklēšanas prasmes</a:t>
            </a:r>
            <a:endParaRPr lang="en-US" dirty="0"/>
          </a:p>
          <a:p>
            <a:r>
              <a:rPr lang="lv-LV" dirty="0"/>
              <a:t>Citu kultūru iepazīšana</a:t>
            </a:r>
            <a:endParaRPr lang="en-US" dirty="0"/>
          </a:p>
        </p:txBody>
      </p:sp>
      <p:pic>
        <p:nvPicPr>
          <p:cNvPr id="307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1805940" cy="1814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Nodarbojies ar sportu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5"/>
            <a:ext cx="4041775" cy="2911477"/>
          </a:xfrm>
        </p:spPr>
        <p:txBody>
          <a:bodyPr/>
          <a:lstStyle/>
          <a:p>
            <a:r>
              <a:rPr lang="lv-LV" dirty="0"/>
              <a:t>Uzlabota fiziskā un emocionālā pašsajūta</a:t>
            </a:r>
            <a:endParaRPr lang="en-US" dirty="0"/>
          </a:p>
          <a:p>
            <a:r>
              <a:rPr lang="lv-LV" dirty="0"/>
              <a:t>Norūdīts raksturs</a:t>
            </a:r>
            <a:endParaRPr lang="en-US" dirty="0"/>
          </a:p>
        </p:txBody>
      </p:sp>
      <p:pic>
        <p:nvPicPr>
          <p:cNvPr id="4099" name="Picture 3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876"/>
            <a:ext cx="1827886" cy="15041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v-LV" dirty="0"/>
              <a:t>Strādā vasaras brīvlaikā vai iesaisties brīvprātīgo darbā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3410" y="2051044"/>
            <a:ext cx="3090672" cy="1484041"/>
          </a:xfrm>
        </p:spPr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5292" y="3693762"/>
            <a:ext cx="3393424" cy="2252323"/>
          </a:xfrm>
        </p:spPr>
        <p:txBody>
          <a:bodyPr>
            <a:normAutofit/>
          </a:bodyPr>
          <a:lstStyle/>
          <a:p>
            <a:r>
              <a:rPr lang="lv-LV" dirty="0"/>
              <a:t>Darba pieredze</a:t>
            </a:r>
            <a:endParaRPr lang="en-US" dirty="0"/>
          </a:p>
          <a:p>
            <a:r>
              <a:rPr lang="lv-LV" dirty="0"/>
              <a:t>Profesionālās prasmes </a:t>
            </a:r>
            <a:endParaRPr lang="en-US" dirty="0"/>
          </a:p>
          <a:p>
            <a:r>
              <a:rPr lang="lv-LV" dirty="0"/>
              <a:t>Noderīgi kontakti</a:t>
            </a:r>
            <a:endParaRPr lang="en-US" dirty="0"/>
          </a:p>
          <a:p>
            <a:r>
              <a:rPr lang="lv-LV" dirty="0"/>
              <a:t>Izpratne par darba attiecībām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v-LV" dirty="0"/>
              <a:t>Dodies ekskursijās uz uzņēmumiem, ēno profesionāļus, iztaujā darba devējus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lv-LV" dirty="0"/>
              <a:t>Priekštats par darba tirgu</a:t>
            </a:r>
            <a:endParaRPr lang="en-US" dirty="0"/>
          </a:p>
          <a:p>
            <a:r>
              <a:rPr lang="lv-LV" dirty="0"/>
              <a:t>Zināšanas par profesiju daudzveidību un saturu</a:t>
            </a:r>
            <a:endParaRPr lang="en-US" dirty="0"/>
          </a:p>
          <a:p>
            <a:r>
              <a:rPr lang="lv-LV" dirty="0"/>
              <a:t>Noderīgi kontakti</a:t>
            </a:r>
            <a:endParaRPr lang="en-US" dirty="0"/>
          </a:p>
          <a:p>
            <a:r>
              <a:rPr lang="lv-LV" dirty="0"/>
              <a:t>Iedvesma savai karjeras ceļa izvēlei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TAVAS ATTĪSTĪBAS IESPĒJAS SKOLAS LAIKĀ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TAVAS IESPĒJAS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v-LV" dirty="0"/>
              <a:t>Iesaistīties grupu darbā, piedalīties kopīgos projektos,uzņemties vadību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/>
              <a:t>TAVI IEGUVUMI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lv-LV" dirty="0"/>
              <a:t>Komandas darba prasmes</a:t>
            </a:r>
            <a:endParaRPr lang="en-US" dirty="0"/>
          </a:p>
          <a:p>
            <a:r>
              <a:rPr lang="lv-LV" dirty="0"/>
              <a:t>Lēmumu pieņemšanas prasmes</a:t>
            </a:r>
            <a:endParaRPr lang="en-US" dirty="0"/>
          </a:p>
          <a:p>
            <a:r>
              <a:rPr lang="lv-LV" dirty="0"/>
              <a:t>Plānošanas prasmes un kordinēšanas prasmes</a:t>
            </a:r>
            <a:endParaRPr lang="en-US" dirty="0"/>
          </a:p>
          <a:p>
            <a:r>
              <a:rPr lang="lv-LV" dirty="0"/>
              <a:t>Problēmu un konfliktu risināšanas prasmes</a:t>
            </a:r>
            <a:endParaRPr lang="en-US" dirty="0"/>
          </a:p>
          <a:p>
            <a:r>
              <a:rPr lang="lv-LV" dirty="0"/>
              <a:t>Līderības prasmes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123</TotalTime>
  <Words>371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Savon</vt:lpstr>
      <vt:lpstr>TAVAS ATTĪSTĪBAS IESPĒJAS SKOLAS LAIKĀ </vt:lpstr>
      <vt:lpstr>TAVAS ATTĪTĪBAS IESPĒJAS SKOLAS LAIKĀ </vt:lpstr>
      <vt:lpstr>TAVAS ATTĪSTĪBAS IESPĒJAS SKOLAS LAIKĀ</vt:lpstr>
      <vt:lpstr>TAVAS ATTĪSTĪBAS IESPĒJAS SKOLAS LAIKĀ </vt:lpstr>
      <vt:lpstr>TAVAS ATTĪSTĪBAS IESPĒJAS SKOLAS LAIKĀ</vt:lpstr>
      <vt:lpstr>TAVAS ATTĪSTĪBAS IESPĒJAS SKOLAS LAIKĀ</vt:lpstr>
      <vt:lpstr>TAVAS ATTĪSTĪBAS IESPĒJAS SKOLAS LAIKĀ</vt:lpstr>
      <vt:lpstr>TAVAS ATTĪSTĪBAS IESPĒJAS SKOLAS LAIKĀ</vt:lpstr>
      <vt:lpstr>TAVAS ATTĪSTĪBAS IESPĒJAS SKOLAS LAIKĀ</vt:lpstr>
      <vt:lpstr>TAVAS ATTĪSTĪBAS IESPĒJAS SKOLAS LAIKĀ</vt:lpstr>
      <vt:lpstr>  TAVAS ATTĪSTĪBAS IESPĒJAS SKOLAS LAIKĀ</vt:lpstr>
      <vt:lpstr>TAVAS ATTĪSTĪBAS IESPĒJAS SKOLAS LAIKĀ</vt:lpstr>
      <vt:lpstr>TAVAS ATTĪSTĪBAS IESPĒJAS SKOLAS LAIKĀ</vt:lpstr>
      <vt:lpstr>TAVAS ATTĪSTĪBAS IESPĒJAS SKOLAS LAIKĀ</vt:lpstr>
      <vt:lpstr>     Paldies!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TAVAS ATTĪSTĪBAS IESPĒJAS SKOLAS LAIKĀ</dc:title>
  <dc:creator>Skolotajs</dc:creator>
  <cp:lastModifiedBy>DELL</cp:lastModifiedBy>
  <cp:revision>9</cp:revision>
  <dcterms:created xsi:type="dcterms:W3CDTF">2019-11-14T12:10:35Z</dcterms:created>
  <dcterms:modified xsi:type="dcterms:W3CDTF">2021-01-18T15:45:07Z</dcterms:modified>
</cp:coreProperties>
</file>