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0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CA8F1-CF81-4CC9-8999-3068AB8CFB1E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758D-9D1E-4142-9108-49AD9C2B4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0BBE57-5B24-445A-BE8D-C99384219E6A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AC9A2A-E524-4599-A689-6D50726D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/>
          <a:lstStyle/>
          <a:p>
            <a:r>
              <a:rPr lang="lv-LV" dirty="0"/>
              <a:t>Mobilais telefons un 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6712"/>
            <a:ext cx="7772400" cy="3974599"/>
          </a:xfrm>
        </p:spPr>
        <p:txBody>
          <a:bodyPr/>
          <a:lstStyle/>
          <a:p>
            <a:endParaRPr lang="lv-LV" dirty="0"/>
          </a:p>
          <a:p>
            <a:pPr algn="ctr"/>
            <a:r>
              <a:rPr lang="lv-LV" dirty="0"/>
              <a:t>8. klase</a:t>
            </a:r>
          </a:p>
          <a:p>
            <a:endParaRPr lang="en-US" dirty="0"/>
          </a:p>
        </p:txBody>
      </p:sp>
      <p:pic>
        <p:nvPicPr>
          <p:cNvPr id="4" name="Picture 3" descr="Attēlu rezultāti vaicājumam “mobilā telefona lietošana skolā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568639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Pārmērīga mobilā telefona lietošana rada atkarību.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/>
            <a:r>
              <a:rPr lang="lv-LV" dirty="0"/>
              <a:t>Skolnieki mobilo telefonu mēdz lietot līdz pat 8 stundām katru dienu.</a:t>
            </a:r>
          </a:p>
          <a:p>
            <a:pPr marL="0" indent="0"/>
            <a:r>
              <a:rPr lang="lv-LV" dirty="0"/>
              <a:t>Tas ir pat vairāk nekā  skolnieki pavada guļot. </a:t>
            </a:r>
          </a:p>
          <a:p>
            <a:pPr marL="0" indent="0"/>
            <a:r>
              <a:rPr lang="lv-LV" dirty="0"/>
              <a:t>Tik ilgstoša telefona lietošana var radīt atkarību.</a:t>
            </a:r>
            <a:endParaRPr lang="en-US" dirty="0"/>
          </a:p>
        </p:txBody>
      </p:sp>
      <p:pic>
        <p:nvPicPr>
          <p:cNvPr id="7" name="Content Placeholder 6" descr="Attēlu rezultāti vaicājumam “mobilā telefona lietošana skolā”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912" y="2470626"/>
            <a:ext cx="3048000" cy="188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313" indent="22225">
              <a:buNone/>
            </a:pPr>
            <a:r>
              <a:rPr lang="lv-LV" dirty="0"/>
              <a:t>Ar atkarību ir domāta nekontrolējama un veselību pasliktinoša </a:t>
            </a:r>
            <a:r>
              <a:rPr lang="lv-LV" b="1" u="sng" dirty="0"/>
              <a:t>uzvedība</a:t>
            </a:r>
            <a:r>
              <a:rPr lang="lv-LV" dirty="0"/>
              <a:t>.</a:t>
            </a:r>
          </a:p>
          <a:p>
            <a:pPr marL="87313" indent="22225">
              <a:buNone/>
            </a:pPr>
            <a:r>
              <a:rPr lang="lv-LV" dirty="0"/>
              <a:t>Kā izrādās, dažiem no mobilā telefona lietotājiem ir tādas pašas pazīmes, kādas ir narkotiku atkarīgajiem – telefona lietošana uzlabo garastāvokli.</a:t>
            </a:r>
          </a:p>
          <a:p>
            <a:pPr marL="87313" indent="22225">
              <a:buNone/>
            </a:pPr>
            <a:r>
              <a:rPr lang="lv-LV" dirty="0"/>
              <a:t>Ja cilvēks pazaudē telefonu, vai viņam tas tiek atņemts, tad var rasties liela trauksme un pat panikas lēkmes.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Kā izpaužas atkarība no mobilā telefona?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87313" indent="22225">
              <a:buNone/>
            </a:pPr>
            <a:r>
              <a:rPr lang="lv-LV" dirty="0"/>
              <a:t>Pārāk bieža telefona lietošana iespaido normālu kontaktēšanos ar citiem cilvēkiem un ar laiku rada strīdus. Strīdi ir gan ģimenē, gan skolā.</a:t>
            </a:r>
          </a:p>
          <a:p>
            <a:pPr marL="87313" indent="22225">
              <a:buNone/>
            </a:pPr>
            <a:r>
              <a:rPr lang="lv-LV" dirty="0"/>
              <a:t>Kādā brīdī skolnieks saprot, ka viņš neko nespēj padarīt un ir atkarīgs no mobilā telefona lietošanas.</a:t>
            </a:r>
            <a:endParaRPr lang="en-US" dirty="0"/>
          </a:p>
        </p:txBody>
      </p:sp>
      <p:pic>
        <p:nvPicPr>
          <p:cNvPr id="4" name="Picture 3" descr="Attēlu rezultāti vaicājumam “strīdi ģimenē par mobilā telefona lietošanu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42862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9525"/>
            <a:r>
              <a:rPr lang="lv-LV" dirty="0"/>
              <a:t>Bieži šis laiks ir saistīts ar fizisko veselību – redzi, stāju, vispārējo fizisko attīstību.</a:t>
            </a:r>
          </a:p>
          <a:p>
            <a:pPr marL="0" indent="9525"/>
            <a:r>
              <a:rPr lang="lv-LV" dirty="0"/>
              <a:t>Skolniekiem vecumā no 14 līdz 15 gadiem nevajadzētu ar viedierīcēm pavadīt ne vairāk kā 2 stundas dienā.</a:t>
            </a:r>
          </a:p>
          <a:p>
            <a:pPr marL="0" indent="9525"/>
            <a:r>
              <a:rPr lang="lv-LV" dirty="0"/>
              <a:t>Vēl būtu jāņem vērā, kādu saturu skolnieks viedierīcē patērē – vai spēlē spēlītes un skatās filmas, vai meklē informāciju un izmanto mācīšanās procesā.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Cik daudz laika būtu jāpavada skolniekam ar viedierīcēm?</a:t>
            </a:r>
            <a:endParaRPr lang="en-US" dirty="0"/>
          </a:p>
        </p:txBody>
      </p:sp>
    </p:spTree>
  </p:cSld>
  <p:clrMapOvr>
    <a:masterClrMapping/>
  </p:clrMapOvr>
  <p:transition advClick="0" advTm="3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Laika sajūtas zudums</a:t>
            </a:r>
          </a:p>
          <a:p>
            <a:r>
              <a:rPr lang="lv-LV" dirty="0"/>
              <a:t>Vajadzība palielināt laiku, kas nepieciešams pavadīšanai internetā</a:t>
            </a:r>
          </a:p>
          <a:p>
            <a:r>
              <a:rPr lang="lv-LV" dirty="0"/>
              <a:t>Meli par laiku, kas tiek pavadīts ar telefonu</a:t>
            </a:r>
          </a:p>
          <a:p>
            <a:r>
              <a:rPr lang="lv-LV" dirty="0"/>
              <a:t>Intereses zudums par iepriekšējiem vaļaspriekiem</a:t>
            </a:r>
          </a:p>
          <a:p>
            <a:r>
              <a:rPr lang="lv-LV" dirty="0"/>
              <a:t>Pamatvajadzību atstāšana novārtā</a:t>
            </a:r>
          </a:p>
          <a:p>
            <a:r>
              <a:rPr lang="lv-LV" dirty="0"/>
              <a:t>Aizkaitināmība, trauksme, nespēks</a:t>
            </a:r>
          </a:p>
          <a:p>
            <a:r>
              <a:rPr lang="lv-LV" dirty="0"/>
              <a:t>Bezmiegs un citi miega traucējumi</a:t>
            </a:r>
          </a:p>
          <a:p>
            <a:r>
              <a:rPr lang="lv-LV" dirty="0"/>
              <a:t>Liekā svara pieaugums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Pazīmes, kas liecina, ka ir izveidojusies telefona atkarība: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lv-LV" dirty="0"/>
              <a:t>Veselības problēmu rašanās</a:t>
            </a:r>
          </a:p>
          <a:p>
            <a:r>
              <a:rPr lang="lv-LV" dirty="0"/>
              <a:t>Interneta lietošana kā līdzeklis garastāvokļa uzlabošanai</a:t>
            </a:r>
          </a:p>
          <a:p>
            <a:r>
              <a:rPr lang="lv-LV" dirty="0"/>
              <a:t>Dusmas, kad internets nav pieejams</a:t>
            </a:r>
          </a:p>
          <a:p>
            <a:r>
              <a:rPr lang="lv-LV" dirty="0"/>
              <a:t>Runāšana pretī un melošana</a:t>
            </a:r>
          </a:p>
          <a:p>
            <a:r>
              <a:rPr lang="lv-LV" dirty="0"/>
              <a:t>Vāji skolas un ārpusskolas sasniegumi</a:t>
            </a:r>
          </a:p>
          <a:p>
            <a:r>
              <a:rPr lang="lv-LV" dirty="0"/>
              <a:t>Prasības pēc labāka, ātrāka datora, jaunāka un jaudīgāka tālruņa.</a:t>
            </a:r>
            <a:endParaRPr lang="en-US" dirty="0"/>
          </a:p>
        </p:txBody>
      </p:sp>
      <p:pic>
        <p:nvPicPr>
          <p:cNvPr id="1026" name="Picture 2" descr="Attēlu rezultāti vaicājumam “dusmas kad internets nav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260932"/>
            <a:ext cx="3024336" cy="2076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xmlns="" id="{36E2AFEB-E181-496A-8B35-0563D5FF6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lv-LV" dirty="0"/>
              <a:t>Cik un kādas pazīmes liecina par to, ka tev ir izveidojusies telefona atkarība.</a:t>
            </a:r>
          </a:p>
          <a:p>
            <a:pPr marL="109728" indent="0">
              <a:buNone/>
            </a:pPr>
            <a:endParaRPr lang="lv-LV" dirty="0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xmlns="" id="{77599AC0-A586-46D3-BE47-FF3626E8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dirty="0"/>
              <a:t>Padomā!</a:t>
            </a:r>
          </a:p>
        </p:txBody>
      </p:sp>
      <p:pic>
        <p:nvPicPr>
          <p:cNvPr id="4" name="Attēls 3" descr="Liek aizdomāties! - Spoki">
            <a:extLst>
              <a:ext uri="{FF2B5EF4-FFF2-40B4-BE49-F238E27FC236}">
                <a16:creationId xmlns:a16="http://schemas.microsoft.com/office/drawing/2014/main" xmlns="" id="{BAC881F7-F992-4F03-8EEE-032FEEA67DA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56892"/>
            <a:ext cx="208823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07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xmlns="" id="{AECEB51C-C4BF-4FAC-B5B6-A8F1A4D0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Esi priecīgs, ja tev nav neviena no telefona atkarības pazīmēm!</a:t>
            </a:r>
          </a:p>
        </p:txBody>
      </p:sp>
      <p:pic>
        <p:nvPicPr>
          <p:cNvPr id="4" name="Satura vietturis 3" descr="Vēža šūnās atrasta smaidīga sejiņa - Spoki">
            <a:extLst>
              <a:ext uri="{FF2B5EF4-FFF2-40B4-BE49-F238E27FC236}">
                <a16:creationId xmlns:a16="http://schemas.microsoft.com/office/drawing/2014/main" xmlns="" id="{A0CA75F3-B92F-41B7-852D-7DC5E78E3ED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895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334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Mobilais telefons un es.</vt:lpstr>
      <vt:lpstr>Pārmērīga mobilā telefona lietošana rada atkarību.</vt:lpstr>
      <vt:lpstr>Kā izpaužas atkarība no mobilā telefona?</vt:lpstr>
      <vt:lpstr>PowerPoint Presentation</vt:lpstr>
      <vt:lpstr>Cik daudz laika būtu jāpavada skolniekam ar viedierīcēm?</vt:lpstr>
      <vt:lpstr>Pazīmes, kas liecina, ka ir izveidojusies telefona atkarība:</vt:lpstr>
      <vt:lpstr>PowerPoint Presentation</vt:lpstr>
      <vt:lpstr>Padomā!</vt:lpstr>
      <vt:lpstr>Esi priecīgs, ja tev nav neviena no telefona atkarības pazīmēm!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Mobilais telefons un es.</dc:title>
  <dc:creator>Gunta Bulmeistare</dc:creator>
  <cp:lastModifiedBy>DELL</cp:lastModifiedBy>
  <cp:revision>9</cp:revision>
  <dcterms:created xsi:type="dcterms:W3CDTF">2019-11-19T18:00:47Z</dcterms:created>
  <dcterms:modified xsi:type="dcterms:W3CDTF">2021-01-17T18:31:54Z</dcterms:modified>
</cp:coreProperties>
</file>