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9" r:id="rId37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5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45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9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5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903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7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2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9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0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49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51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2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2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49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427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9559-0F09-44C8-AFE3-33EDAF081197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69B4C9-FC1B-4543-931A-0C25A1EC83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28629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Arial Black" panose="020B0A04020102020204" pitchFamily="34" charset="0"/>
              </a:rPr>
              <a:t>Vizma Belševica</a:t>
            </a:r>
            <a:br>
              <a:rPr lang="lv-LV" sz="3600" dirty="0">
                <a:latin typeface="Arial Black" panose="020B0A04020102020204" pitchFamily="34" charset="0"/>
              </a:rPr>
            </a:br>
            <a:r>
              <a:rPr lang="lv-LV" sz="4000" dirty="0">
                <a:latin typeface="Arial Black" panose="020B0A04020102020204" pitchFamily="34" charset="0"/>
              </a:rPr>
              <a:t>«</a:t>
            </a:r>
            <a:r>
              <a:rPr lang="lv-LV" sz="4000" dirty="0" err="1">
                <a:latin typeface="Arial Black" panose="020B0A04020102020204" pitchFamily="34" charset="0"/>
              </a:rPr>
              <a:t>Bille</a:t>
            </a:r>
            <a:r>
              <a:rPr lang="lv-LV" sz="4000" dirty="0">
                <a:latin typeface="Arial Black" panose="020B0A04020102020204" pitchFamily="34" charset="0"/>
              </a:rPr>
              <a:t>»</a:t>
            </a:r>
            <a:br>
              <a:rPr lang="lv-LV" sz="4000" dirty="0">
                <a:latin typeface="Arial Black" panose="020B0A04020102020204" pitchFamily="34" charset="0"/>
              </a:rPr>
            </a:br>
            <a:r>
              <a:rPr lang="lv-LV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Nodaļa «Bezdelīgas»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886200"/>
            <a:ext cx="10058400" cy="1712420"/>
          </a:xfrm>
        </p:spPr>
        <p:txBody>
          <a:bodyPr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Izvēlies attēlam atbilstošu vārdu vai frāzi no vārdnīcas!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 Ievieto teikumos!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7. klase</a:t>
            </a:r>
          </a:p>
        </p:txBody>
      </p:sp>
    </p:spTree>
    <p:extLst>
      <p:ext uri="{BB962C8B-B14F-4D97-AF65-F5344CB8AC3E}">
        <p14:creationId xmlns:p14="http://schemas.microsoft.com/office/powerpoint/2010/main" val="18162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6" y="1600334"/>
            <a:ext cx="6434982" cy="3664608"/>
          </a:xfrm>
        </p:spPr>
      </p:pic>
    </p:spTree>
    <p:extLst>
      <p:ext uri="{BB962C8B-B14F-4D97-AF65-F5344CB8AC3E}">
        <p14:creationId xmlns:p14="http://schemas.microsoft.com/office/powerpoint/2010/main" val="166790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6" y="1996616"/>
            <a:ext cx="3309938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54" y="2197887"/>
            <a:ext cx="4718050" cy="2719387"/>
          </a:xfrm>
        </p:spPr>
      </p:pic>
    </p:spTree>
    <p:extLst>
      <p:ext uri="{BB962C8B-B14F-4D97-AF65-F5344CB8AC3E}">
        <p14:creationId xmlns:p14="http://schemas.microsoft.com/office/powerpoint/2010/main" val="181506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8" y="1668701"/>
            <a:ext cx="6337300" cy="3317875"/>
          </a:xfrm>
        </p:spPr>
      </p:pic>
    </p:spTree>
    <p:extLst>
      <p:ext uri="{BB962C8B-B14F-4D97-AF65-F5344CB8AC3E}">
        <p14:creationId xmlns:p14="http://schemas.microsoft.com/office/powerpoint/2010/main" val="229379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71386" y="1692067"/>
            <a:ext cx="5288363" cy="905083"/>
          </a:xfrm>
        </p:spPr>
        <p:txBody>
          <a:bodyPr>
            <a:normAutofit fontScale="90000"/>
          </a:bodyPr>
          <a:lstStyle/>
          <a:p>
            <a:r>
              <a:rPr lang="lv-LV" sz="3200" dirty="0">
                <a:latin typeface="Arial Black" panose="020B0A04020102020204" pitchFamily="34" charset="0"/>
              </a:rPr>
              <a:t>Ievieto teikumos vārdus un frāzes no vārdnīcas!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828800" y="3179036"/>
            <a:ext cx="8297966" cy="1621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dirty="0">
                <a:latin typeface="Arial Black" panose="020B0A04020102020204" pitchFamily="34" charset="0"/>
              </a:rPr>
              <a:t>	Mašīnas brauca ļoti uzmanīgi, tāpēc ka … bija ļoti slidens.</a:t>
            </a:r>
          </a:p>
        </p:txBody>
      </p:sp>
    </p:spTree>
    <p:extLst>
      <p:ext uri="{BB962C8B-B14F-4D97-AF65-F5344CB8AC3E}">
        <p14:creationId xmlns:p14="http://schemas.microsoft.com/office/powerpoint/2010/main" val="246720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07507" y="1657885"/>
            <a:ext cx="9511469" cy="3059394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Valdis bija ļoti bēdīgs, tāpēc ka nejauši … putnu ligzdiņu, kura atradās krūmā.</a:t>
            </a:r>
          </a:p>
        </p:txBody>
      </p:sp>
    </p:spTree>
    <p:extLst>
      <p:ext uri="{BB962C8B-B14F-4D97-AF65-F5344CB8AC3E}">
        <p14:creationId xmlns:p14="http://schemas.microsoft.com/office/powerpoint/2010/main" val="427407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95515" y="1461331"/>
            <a:ext cx="8896171" cy="3264493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Mamma dusmojās uz melnajām, mazajām skudrām, kuras  līda istabā. Viņa teica:</a:t>
            </a:r>
            <a:br>
              <a:rPr lang="lv-LV" sz="3600" dirty="0">
                <a:latin typeface="Arial Black" panose="020B0A04020102020204" pitchFamily="34" charset="0"/>
              </a:rPr>
            </a:br>
            <a:r>
              <a:rPr lang="lv-LV" sz="3600" dirty="0">
                <a:latin typeface="Arial Black" panose="020B0A04020102020204" pitchFamily="34" charset="0"/>
              </a:rPr>
              <a:t>«Kas tā par …!»</a:t>
            </a:r>
          </a:p>
        </p:txBody>
      </p:sp>
    </p:spTree>
    <p:extLst>
      <p:ext uri="{BB962C8B-B14F-4D97-AF65-F5344CB8AC3E}">
        <p14:creationId xmlns:p14="http://schemas.microsoft.com/office/powerpoint/2010/main" val="201090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1152" y="1888621"/>
            <a:ext cx="9152546" cy="2785929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Pie mājas cilvēki iekūra …, jo gribēja sadedzināt vecās lapas un kokus.</a:t>
            </a:r>
          </a:p>
        </p:txBody>
      </p:sp>
    </p:spTree>
    <p:extLst>
      <p:ext uri="{BB962C8B-B14F-4D97-AF65-F5344CB8AC3E}">
        <p14:creationId xmlns:p14="http://schemas.microsoft.com/office/powerpoint/2010/main" val="383733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10057" y="2008262"/>
            <a:ext cx="9426010" cy="2991028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Alisei … no brīnumainajiem piedzīvojumiem zinātnes centrā.</a:t>
            </a:r>
          </a:p>
        </p:txBody>
      </p:sp>
    </p:spTree>
    <p:extLst>
      <p:ext uri="{BB962C8B-B14F-4D97-AF65-F5344CB8AC3E}">
        <p14:creationId xmlns:p14="http://schemas.microsoft.com/office/powerpoint/2010/main" val="134723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72427" y="1939895"/>
            <a:ext cx="9314915" cy="2820112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Cilvēki bija uzcēluši mājas, ņemot vērā savu … .</a:t>
            </a:r>
          </a:p>
        </p:txBody>
      </p:sp>
    </p:spTree>
    <p:extLst>
      <p:ext uri="{BB962C8B-B14F-4D97-AF65-F5344CB8AC3E}">
        <p14:creationId xmlns:p14="http://schemas.microsoft.com/office/powerpoint/2010/main" val="358246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86969" y="1751888"/>
            <a:ext cx="9178182" cy="2862841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Vectēvs bija dusmīgs uz Gati par sliktajām atzīmēm viņš teica:</a:t>
            </a:r>
            <a:br>
              <a:rPr lang="lv-LV" sz="3600" dirty="0">
                <a:latin typeface="Arial Black" panose="020B0A04020102020204" pitchFamily="34" charset="0"/>
              </a:rPr>
            </a:br>
            <a:r>
              <a:rPr lang="lv-LV" sz="3600" dirty="0">
                <a:latin typeface="Arial Black" panose="020B0A04020102020204" pitchFamily="34" charset="0"/>
              </a:rPr>
              <a:t>«… ej mācīties!»</a:t>
            </a:r>
          </a:p>
        </p:txBody>
      </p:sp>
    </p:spTree>
    <p:extLst>
      <p:ext uri="{BB962C8B-B14F-4D97-AF65-F5344CB8AC3E}">
        <p14:creationId xmlns:p14="http://schemas.microsoft.com/office/powerpoint/2010/main" val="163696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770745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Arial Black" panose="020B0A04020102020204" pitchFamily="34" charset="0"/>
              </a:rPr>
              <a:t>Vārdi un frāzes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1880075"/>
            <a:ext cx="10058400" cy="3718545"/>
          </a:xfrm>
        </p:spPr>
        <p:txBody>
          <a:bodyPr>
            <a:normAutofit/>
          </a:bodyPr>
          <a:lstStyle/>
          <a:p>
            <a:r>
              <a:rPr lang="lv-LV" dirty="0">
                <a:latin typeface="Arial Black" panose="020B0A04020102020204" pitchFamily="34" charset="0"/>
              </a:rPr>
              <a:t>skārnis				miesnieks		zellis</a:t>
            </a:r>
          </a:p>
          <a:p>
            <a:r>
              <a:rPr lang="lv-LV" dirty="0">
                <a:latin typeface="Arial Black" panose="020B0A04020102020204" pitchFamily="34" charset="0"/>
              </a:rPr>
              <a:t>nerrot				asfalts			rocība</a:t>
            </a:r>
          </a:p>
          <a:p>
            <a:r>
              <a:rPr lang="lv-LV" dirty="0">
                <a:latin typeface="Arial Black" panose="020B0A04020102020204" pitchFamily="34" charset="0"/>
              </a:rPr>
              <a:t>acis asarām aizvilktas				</a:t>
            </a:r>
            <a:r>
              <a:rPr lang="lv-LV" dirty="0" err="1">
                <a:latin typeface="Arial Black" panose="020B0A04020102020204" pitchFamily="34" charset="0"/>
              </a:rPr>
              <a:t>cīlēt</a:t>
            </a:r>
            <a:endParaRPr lang="lv-LV" dirty="0">
              <a:latin typeface="Arial Black" panose="020B0A04020102020204" pitchFamily="34" charset="0"/>
            </a:endParaRPr>
          </a:p>
          <a:p>
            <a:endParaRPr lang="lv-LV" dirty="0">
              <a:latin typeface="Arial Black" panose="020B0A04020102020204" pitchFamily="34" charset="0"/>
            </a:endParaRPr>
          </a:p>
          <a:p>
            <a:r>
              <a:rPr lang="lv-LV" dirty="0">
                <a:latin typeface="Arial Black" panose="020B0A04020102020204" pitchFamily="34" charset="0"/>
              </a:rPr>
              <a:t>jāārda nost			</a:t>
            </a:r>
            <a:r>
              <a:rPr lang="lv-LV" dirty="0" err="1">
                <a:latin typeface="Arial Black" panose="020B0A04020102020204" pitchFamily="34" charset="0"/>
              </a:rPr>
              <a:t>mūdzība</a:t>
            </a:r>
            <a:r>
              <a:rPr lang="lv-LV" dirty="0">
                <a:latin typeface="Arial Black" panose="020B0A04020102020204" pitchFamily="34" charset="0"/>
              </a:rPr>
              <a:t>			posts		</a:t>
            </a:r>
          </a:p>
          <a:p>
            <a:r>
              <a:rPr lang="lv-LV" dirty="0">
                <a:latin typeface="Arial Black" panose="020B0A04020102020204" pitchFamily="34" charset="0"/>
              </a:rPr>
              <a:t>uz rasām			nopostīt		sārts</a:t>
            </a:r>
          </a:p>
          <a:p>
            <a:r>
              <a:rPr lang="lv-LV" dirty="0">
                <a:latin typeface="Arial Black" panose="020B0A04020102020204" pitchFamily="34" charset="0"/>
              </a:rPr>
              <a:t>galva reibst</a:t>
            </a:r>
          </a:p>
          <a:p>
            <a:endParaRPr lang="lv-LV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3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1331" y="1862983"/>
            <a:ext cx="9280733" cy="3042303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Emīls … mazo brāli, kurš nevarēja un nevarēja iemācīties reizrēķinu.</a:t>
            </a:r>
          </a:p>
        </p:txBody>
      </p:sp>
    </p:spTree>
    <p:extLst>
      <p:ext uri="{BB962C8B-B14F-4D97-AF65-F5344CB8AC3E}">
        <p14:creationId xmlns:p14="http://schemas.microsoft.com/office/powerpoint/2010/main" val="88416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6789" y="1888621"/>
            <a:ext cx="9075633" cy="309357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Rūdis visu vakaru … telefonā, mājas darbi palika neizpildīti.</a:t>
            </a:r>
          </a:p>
        </p:txBody>
      </p:sp>
    </p:spTree>
    <p:extLst>
      <p:ext uri="{BB962C8B-B14F-4D97-AF65-F5344CB8AC3E}">
        <p14:creationId xmlns:p14="http://schemas.microsoft.com/office/powerpoint/2010/main" val="264573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66431" y="1649338"/>
            <a:ext cx="9229457" cy="3221765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Mamma iesaucās:</a:t>
            </a:r>
            <a:br>
              <a:rPr lang="lv-LV" sz="3600" dirty="0">
                <a:latin typeface="Arial Black" panose="020B0A04020102020204" pitchFamily="34" charset="0"/>
              </a:rPr>
            </a:br>
            <a:r>
              <a:rPr lang="lv-LV" sz="3600" dirty="0">
                <a:latin typeface="Arial Black" panose="020B0A04020102020204" pitchFamily="34" charset="0"/>
              </a:rPr>
              <a:t>«Man ar tevi tīrais …, drēbes atkal netīras! Kur tu biji? .. … ej pārģērbties!»</a:t>
            </a:r>
          </a:p>
        </p:txBody>
      </p:sp>
    </p:spTree>
    <p:extLst>
      <p:ext uri="{BB962C8B-B14F-4D97-AF65-F5344CB8AC3E}">
        <p14:creationId xmlns:p14="http://schemas.microsoft.com/office/powerpoint/2010/main" val="1610908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3881" y="1811708"/>
            <a:ext cx="9152545" cy="3238855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Kaiva mācījās par konditori, drīz vien viņa saņēma … diplomu (apliecību).</a:t>
            </a:r>
          </a:p>
        </p:txBody>
      </p:sp>
    </p:spTree>
    <p:extLst>
      <p:ext uri="{BB962C8B-B14F-4D97-AF65-F5344CB8AC3E}">
        <p14:creationId xmlns:p14="http://schemas.microsoft.com/office/powerpoint/2010/main" val="416498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BDC9-E0B0-41BE-B308-1C50712C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latin typeface="Arial Black" panose="020B0A04020102020204" pitchFamily="34" charset="0"/>
              </a:rPr>
              <a:t>Pārbaudi ievietoto vārdu pareizību!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F93B2A-CB7A-49C3-B633-C0880E3E1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700" y="2557463"/>
            <a:ext cx="530860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1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893" y="2413338"/>
            <a:ext cx="8306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Mašīnas brauca ļoti uzmanīgi, tāpēc ka </a:t>
            </a:r>
            <a:r>
              <a:rPr lang="lv-LV" sz="3600" dirty="0">
                <a:solidFill>
                  <a:srgbClr val="D97828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asfalts</a:t>
            </a:r>
            <a:r>
              <a:rPr lang="lv-LV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bija ļoti slidens.</a:t>
            </a:r>
            <a:br>
              <a:rPr lang="lv-LV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3002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3701" y="2274838"/>
            <a:ext cx="856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1751887" y="1997839"/>
            <a:ext cx="8520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	Valdis bija ļoti bēdīgs, tāpēc ka nejauši </a:t>
            </a:r>
            <a:r>
              <a:rPr lang="lv-LV" sz="3600" dirty="0">
                <a:ln w="3175" cmpd="sng">
                  <a:noFill/>
                </a:ln>
                <a:solidFill>
                  <a:srgbClr val="D97828">
                    <a:lumMod val="75000"/>
                  </a:srgbClr>
                </a:solidFill>
                <a:latin typeface="Arial Black" panose="020B0A04020102020204" pitchFamily="34" charset="0"/>
              </a:rPr>
              <a:t>nopostīja 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putnu ligzdiņu, kura atradās krūmā.</a:t>
            </a:r>
            <a:endParaRPr lang="lv-L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7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339" y="1869252"/>
            <a:ext cx="10050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Mamma dusmojās uz melnajām, mazajām skudrām, kuras  līda istabā. Viņa teica:</a:t>
            </a:r>
            <a:b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«Kas tā par </a:t>
            </a:r>
            <a:r>
              <a:rPr lang="lv-LV" sz="360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mūdzību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!»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3950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983" y="2274838"/>
            <a:ext cx="8366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Pie mājas cilvēki iekūra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sārtu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, jo gribēja sadedzināt vecās lapas un kokus.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918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067" y="2274838"/>
            <a:ext cx="8691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Alisei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galva reibst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no brīnumainajiem piedzīvojumiem zinātnes centrā.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97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latin typeface="Arial Black" panose="020B0A04020102020204" pitchFamily="34" charset="0"/>
              </a:rPr>
              <a:t>Sameklē atbilstošus vārdus un frāzes no vārdnīcas!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09" y="2557463"/>
            <a:ext cx="4958582" cy="3317875"/>
          </a:xfrm>
        </p:spPr>
      </p:pic>
    </p:spTree>
    <p:extLst>
      <p:ext uri="{BB962C8B-B14F-4D97-AF65-F5344CB8AC3E}">
        <p14:creationId xmlns:p14="http://schemas.microsoft.com/office/powerpoint/2010/main" val="182819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071" y="2551837"/>
            <a:ext cx="8357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Cilvēki bija uzcēluši mājas, ņemot vērā savu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rocību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175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342" y="2274838"/>
            <a:ext cx="8468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Vectēvs bija dusmīgs uz Gati par sliktajām atzīmēm viņš teica:</a:t>
            </a:r>
            <a:b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«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Uz rasām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ej mācīties!»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1047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163" y="2274838"/>
            <a:ext cx="765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2119357" y="2274838"/>
            <a:ext cx="7426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	Emīls </a:t>
            </a:r>
            <a:r>
              <a:rPr lang="lv-LV" sz="3600" dirty="0">
                <a:ln w="3175" cmpd="sng">
                  <a:noFill/>
                </a:ln>
                <a:solidFill>
                  <a:srgbClr val="D97828">
                    <a:lumMod val="75000"/>
                  </a:srgbClr>
                </a:solidFill>
                <a:latin typeface="Arial Black" panose="020B0A04020102020204" pitchFamily="34" charset="0"/>
              </a:rPr>
              <a:t>nerro/nerroja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 mazo brāli, kurš nevarēja un nevarēja iemācīties reizrēķinu.</a:t>
            </a:r>
            <a:endParaRPr lang="lv-LV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20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719" y="2551837"/>
            <a:ext cx="7742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Rūdis visu vakaru </a:t>
            </a:r>
            <a:r>
              <a:rPr lang="lv-LV" sz="360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cīlēja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/</a:t>
            </a:r>
            <a:r>
              <a:rPr lang="lv-LV" sz="3600" dirty="0" err="1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cīlē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telefonā, mājas darbi palika neizpildīti.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67143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367" y="2274838"/>
            <a:ext cx="7263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Mamma iesaucās:</a:t>
            </a:r>
            <a:b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«Man ar tevi tīrais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posts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, drēbes atkal netīras! Kur tu biji?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Uz rasām </a:t>
            </a:r>
            <a:r>
              <a:rPr lang="lv-LV" sz="3600" dirty="0">
                <a:ln w="3175" cmpd="sng">
                  <a:noFill/>
                </a:ln>
                <a:latin typeface="Arial Black" panose="020B0A04020102020204" pitchFamily="34" charset="0"/>
                <a:ea typeface="+mj-ea"/>
                <a:cs typeface="+mj-cs"/>
              </a:rPr>
              <a:t>ej pārģērbties!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5568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1907" y="2274838"/>
            <a:ext cx="7486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	Kaiva mācījās par konditori, drīz vien viņa saņēma </a:t>
            </a:r>
            <a:r>
              <a:rPr lang="lv-LV" sz="360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zeļļa</a:t>
            </a:r>
            <a:r>
              <a:rPr lang="lv-LV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ea typeface="+mj-ea"/>
                <a:cs typeface="+mj-cs"/>
              </a:rPr>
              <a:t> diplomu (apliecību).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2652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>
                <a:latin typeface="Arial Black" panose="020B0A04020102020204" pitchFamily="34" charset="0"/>
              </a:rPr>
              <a:t>Paldies par darbiņu!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83" y="2521483"/>
            <a:ext cx="3409297" cy="3409297"/>
          </a:xfrm>
        </p:spPr>
      </p:pic>
    </p:spTree>
    <p:extLst>
      <p:ext uri="{BB962C8B-B14F-4D97-AF65-F5344CB8AC3E}">
        <p14:creationId xmlns:p14="http://schemas.microsoft.com/office/powerpoint/2010/main" val="100246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48" y="1629146"/>
            <a:ext cx="4413250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5" y="2108570"/>
            <a:ext cx="4718050" cy="2351087"/>
          </a:xfrm>
        </p:spPr>
      </p:pic>
    </p:spTree>
    <p:extLst>
      <p:ext uri="{BB962C8B-B14F-4D97-AF65-F5344CB8AC3E}">
        <p14:creationId xmlns:p14="http://schemas.microsoft.com/office/powerpoint/2010/main" val="256747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7" y="1778475"/>
            <a:ext cx="4718050" cy="31480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80" y="1697512"/>
            <a:ext cx="2482850" cy="3309937"/>
          </a:xfrm>
        </p:spPr>
      </p:pic>
    </p:spTree>
    <p:extLst>
      <p:ext uri="{BB962C8B-B14F-4D97-AF65-F5344CB8AC3E}">
        <p14:creationId xmlns:p14="http://schemas.microsoft.com/office/powerpoint/2010/main" val="105610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13" y="1261272"/>
            <a:ext cx="6452074" cy="4302756"/>
          </a:xfrm>
        </p:spPr>
      </p:pic>
    </p:spTree>
    <p:extLst>
      <p:ext uri="{BB962C8B-B14F-4D97-AF65-F5344CB8AC3E}">
        <p14:creationId xmlns:p14="http://schemas.microsoft.com/office/powerpoint/2010/main" val="337745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9" y="1925371"/>
            <a:ext cx="3810000" cy="29241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6" y="2061101"/>
            <a:ext cx="4718050" cy="2652713"/>
          </a:xfrm>
        </p:spPr>
      </p:pic>
    </p:spTree>
    <p:extLst>
      <p:ext uri="{BB962C8B-B14F-4D97-AF65-F5344CB8AC3E}">
        <p14:creationId xmlns:p14="http://schemas.microsoft.com/office/powerpoint/2010/main" val="1342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6" y="1987595"/>
            <a:ext cx="4718050" cy="3208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50" y="2461040"/>
            <a:ext cx="3462338" cy="1939925"/>
          </a:xfrm>
        </p:spPr>
      </p:pic>
    </p:spTree>
    <p:extLst>
      <p:ext uri="{BB962C8B-B14F-4D97-AF65-F5344CB8AC3E}">
        <p14:creationId xmlns:p14="http://schemas.microsoft.com/office/powerpoint/2010/main" val="12526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12" y="2093957"/>
            <a:ext cx="3140075" cy="24971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68" y="2093957"/>
            <a:ext cx="4106862" cy="2546350"/>
          </a:xfrm>
        </p:spPr>
      </p:pic>
    </p:spTree>
    <p:extLst>
      <p:ext uri="{BB962C8B-B14F-4D97-AF65-F5344CB8AC3E}">
        <p14:creationId xmlns:p14="http://schemas.microsoft.com/office/powerpoint/2010/main" val="105056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443</Words>
  <Application>Microsoft Office PowerPoint</Application>
  <PresentationFormat>Widescreen</PresentationFormat>
  <Paragraphs>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Garamond</vt:lpstr>
      <vt:lpstr>Organic</vt:lpstr>
      <vt:lpstr>Vizma Belševica «Bille» Nodaļa «Bezdelīgas»</vt:lpstr>
      <vt:lpstr>Vārdi un frāzes</vt:lpstr>
      <vt:lpstr>Sameklē atbilstošus vārdus un frāzes no vārdnīcas!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Ievieto teikumos vārdus un frāzes no vārdnīcas!</vt:lpstr>
      <vt:lpstr>Valdis bija ļoti bēdīgs, tāpēc ka nejauši … putnu ligzdiņu, kura atradās krūmā.</vt:lpstr>
      <vt:lpstr>Mamma dusmojās uz melnajām, mazajām skudrām, kuras  līda istabā. Viņa teica: «Kas tā par …!»</vt:lpstr>
      <vt:lpstr>Pie mājas cilvēki iekūra …, jo gribēja sadedzināt vecās lapas un kokus.</vt:lpstr>
      <vt:lpstr>Alisei … no brīnumainajiem piedzīvojumiem zinātnes centrā.</vt:lpstr>
      <vt:lpstr>Cilvēki bija uzcēluši mājas, ņemot vērā savu … .</vt:lpstr>
      <vt:lpstr>Vectēvs bija dusmīgs uz Gati par sliktajām atzīmēm viņš teica: «… ej mācīties!»</vt:lpstr>
      <vt:lpstr>Emīls … mazo brāli, kurš nevarēja un nevarēja iemācīties reizrēķinu.</vt:lpstr>
      <vt:lpstr>Rūdis visu vakaru … telefonā, mājas darbi palika neizpildīti.</vt:lpstr>
      <vt:lpstr>Mamma iesaucās: «Man ar tevi tīrais …, drēbes atkal netīras! Kur tu biji? .. … ej pārģērbties!»</vt:lpstr>
      <vt:lpstr>Kaiva mācījās par konditori, drīz vien viņa saņēma … diplomu (apliecību).</vt:lpstr>
      <vt:lpstr>Pārbaudi ievietoto vārdu pareizību!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darbiņu!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Vizma Belševica «Bille» Nodaļa «Bezdelīgas»</dc:title>
  <dc:creator>Skolotaji</dc:creator>
  <cp:lastModifiedBy>USER</cp:lastModifiedBy>
  <cp:revision>34</cp:revision>
  <cp:lastPrinted>2020-02-27T08:05:19Z</cp:lastPrinted>
  <dcterms:created xsi:type="dcterms:W3CDTF">2019-02-18T11:56:27Z</dcterms:created>
  <dcterms:modified xsi:type="dcterms:W3CDTF">2020-05-16T09:14:07Z</dcterms:modified>
</cp:coreProperties>
</file>