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3" r:id="rId19"/>
    <p:sldId id="271" r:id="rId2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AEA-E969-4642-A40D-A2F67FF387BA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040-A5C5-4423-B01B-5255DBFDB2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693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AEA-E969-4642-A40D-A2F67FF387BA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040-A5C5-4423-B01B-5255DBFDB2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499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AEA-E969-4642-A40D-A2F67FF387BA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040-A5C5-4423-B01B-5255DBFDB2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374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AEA-E969-4642-A40D-A2F67FF387BA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040-A5C5-4423-B01B-5255DBFDB2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028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AEA-E969-4642-A40D-A2F67FF387BA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040-A5C5-4423-B01B-5255DBFDB2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962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AEA-E969-4642-A40D-A2F67FF387BA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040-A5C5-4423-B01B-5255DBFDB2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418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AEA-E969-4642-A40D-A2F67FF387BA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040-A5C5-4423-B01B-5255DBFDB2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100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AEA-E969-4642-A40D-A2F67FF387BA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040-A5C5-4423-B01B-5255DBFDB2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549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AEA-E969-4642-A40D-A2F67FF387BA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040-A5C5-4423-B01B-5255DBFDB2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792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AEA-E969-4642-A40D-A2F67FF387BA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040-A5C5-4423-B01B-5255DBFDB2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995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3AEA-E969-4642-A40D-A2F67FF387BA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040-A5C5-4423-B01B-5255DBFDB2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081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3AEA-E969-4642-A40D-A2F67FF387BA}" type="datetimeFigureOut">
              <a:rPr lang="lv-LV" smtClean="0"/>
              <a:t>18.05.2020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B6040-A5C5-4423-B01B-5255DBFDB2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808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4000" dirty="0">
                <a:latin typeface="Arial Black" panose="020B0A04020102020204" pitchFamily="34" charset="0"/>
              </a:rPr>
              <a:t>Skaidrīte Kaldupe</a:t>
            </a:r>
            <a:br>
              <a:rPr lang="lv-LV" sz="4000" dirty="0">
                <a:latin typeface="Arial Black" panose="020B0A04020102020204" pitchFamily="34" charset="0"/>
              </a:rPr>
            </a:br>
            <a:r>
              <a:rPr lang="lv-LV" sz="4400" dirty="0">
                <a:solidFill>
                  <a:srgbClr val="0070C0"/>
                </a:solidFill>
                <a:latin typeface="Arial Black" panose="020B0A04020102020204" pitchFamily="34" charset="0"/>
              </a:rPr>
              <a:t>«Ziemeļzemes pasaka»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b="1" dirty="0">
                <a:latin typeface="Arial Black" panose="020B0A04020102020204" pitchFamily="34" charset="0"/>
              </a:rPr>
              <a:t>Izmanto vārdnīcu! Pieraksti nosaukumu!</a:t>
            </a:r>
          </a:p>
          <a:p>
            <a:r>
              <a:rPr lang="lv-LV" b="1" dirty="0">
                <a:latin typeface="Arial Black" panose="020B0A04020102020204" pitchFamily="34" charset="0"/>
              </a:rPr>
              <a:t>7. klase</a:t>
            </a:r>
          </a:p>
        </p:txBody>
      </p:sp>
    </p:spTree>
    <p:extLst>
      <p:ext uri="{BB962C8B-B14F-4D97-AF65-F5344CB8AC3E}">
        <p14:creationId xmlns:p14="http://schemas.microsoft.com/office/powerpoint/2010/main" val="4148366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 Black" panose="020B0A04020102020204" pitchFamily="34" charset="0"/>
              </a:rPr>
              <a:t>8.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26" y="1341124"/>
            <a:ext cx="3290131" cy="4915994"/>
          </a:xfrm>
        </p:spPr>
      </p:pic>
    </p:spTree>
    <p:extLst>
      <p:ext uri="{BB962C8B-B14F-4D97-AF65-F5344CB8AC3E}">
        <p14:creationId xmlns:p14="http://schemas.microsoft.com/office/powerpoint/2010/main" val="152374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 Black" panose="020B0A04020102020204" pitchFamily="34" charset="0"/>
              </a:rPr>
              <a:t>9.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84" y="1358507"/>
            <a:ext cx="6409346" cy="4807010"/>
          </a:xfrm>
        </p:spPr>
      </p:pic>
    </p:spTree>
    <p:extLst>
      <p:ext uri="{BB962C8B-B14F-4D97-AF65-F5344CB8AC3E}">
        <p14:creationId xmlns:p14="http://schemas.microsoft.com/office/powerpoint/2010/main" val="371410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 Black" panose="020B0A04020102020204" pitchFamily="34" charset="0"/>
              </a:rPr>
              <a:t>10.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77" y="1526812"/>
            <a:ext cx="6426348" cy="4284232"/>
          </a:xfrm>
        </p:spPr>
      </p:pic>
    </p:spTree>
    <p:extLst>
      <p:ext uri="{BB962C8B-B14F-4D97-AF65-F5344CB8AC3E}">
        <p14:creationId xmlns:p14="http://schemas.microsoft.com/office/powerpoint/2010/main" val="265642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 Black" panose="020B0A04020102020204" pitchFamily="34" charset="0"/>
              </a:rPr>
              <a:t>11.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85" y="1316547"/>
            <a:ext cx="6819544" cy="4742147"/>
          </a:xfrm>
        </p:spPr>
      </p:pic>
    </p:spTree>
    <p:extLst>
      <p:ext uri="{BB962C8B-B14F-4D97-AF65-F5344CB8AC3E}">
        <p14:creationId xmlns:p14="http://schemas.microsoft.com/office/powerpoint/2010/main" val="3511484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 Black" panose="020B0A04020102020204" pitchFamily="34" charset="0"/>
              </a:rPr>
              <a:t>12.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47" y="1339279"/>
            <a:ext cx="6716994" cy="4837684"/>
          </a:xfrm>
        </p:spPr>
      </p:pic>
    </p:spTree>
    <p:extLst>
      <p:ext uri="{BB962C8B-B14F-4D97-AF65-F5344CB8AC3E}">
        <p14:creationId xmlns:p14="http://schemas.microsoft.com/office/powerpoint/2010/main" val="189294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 Black" panose="020B0A04020102020204" pitchFamily="34" charset="0"/>
              </a:rPr>
              <a:t>13.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71" y="1825625"/>
            <a:ext cx="6518858" cy="4351338"/>
          </a:xfrm>
        </p:spPr>
      </p:pic>
    </p:spTree>
    <p:extLst>
      <p:ext uri="{BB962C8B-B14F-4D97-AF65-F5344CB8AC3E}">
        <p14:creationId xmlns:p14="http://schemas.microsoft.com/office/powerpoint/2010/main" val="2656708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 Black" panose="020B0A04020102020204" pitchFamily="34" charset="0"/>
              </a:rPr>
              <a:t>14.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59" y="1396963"/>
            <a:ext cx="6373333" cy="4780000"/>
          </a:xfrm>
        </p:spPr>
      </p:pic>
    </p:spTree>
    <p:extLst>
      <p:ext uri="{BB962C8B-B14F-4D97-AF65-F5344CB8AC3E}">
        <p14:creationId xmlns:p14="http://schemas.microsoft.com/office/powerpoint/2010/main" val="353269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 Black" panose="020B0A04020102020204" pitchFamily="34" charset="0"/>
              </a:rPr>
              <a:t>15.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29" y="1589518"/>
            <a:ext cx="5819686" cy="3804153"/>
          </a:xfrm>
        </p:spPr>
      </p:pic>
    </p:spTree>
    <p:extLst>
      <p:ext uri="{BB962C8B-B14F-4D97-AF65-F5344CB8AC3E}">
        <p14:creationId xmlns:p14="http://schemas.microsoft.com/office/powerpoint/2010/main" val="3875434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 Black" panose="020B0A04020102020204" pitchFamily="34" charset="0"/>
              </a:rPr>
              <a:t>16.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2001044"/>
            <a:ext cx="6604000" cy="4000500"/>
          </a:xfrm>
        </p:spPr>
      </p:pic>
    </p:spTree>
    <p:extLst>
      <p:ext uri="{BB962C8B-B14F-4D97-AF65-F5344CB8AC3E}">
        <p14:creationId xmlns:p14="http://schemas.microsoft.com/office/powerpoint/2010/main" val="2882019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dirty="0">
                <a:latin typeface="Arial Black" panose="020B0A04020102020204" pitchFamily="34" charset="0"/>
              </a:rPr>
              <a:t>Paldies par darbiņu!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89" y="1825625"/>
            <a:ext cx="6537221" cy="4351338"/>
          </a:xfrm>
        </p:spPr>
      </p:pic>
    </p:spTree>
    <p:extLst>
      <p:ext uri="{BB962C8B-B14F-4D97-AF65-F5344CB8AC3E}">
        <p14:creationId xmlns:p14="http://schemas.microsoft.com/office/powerpoint/2010/main" val="395068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074"/>
          </a:xfrm>
        </p:spPr>
        <p:txBody>
          <a:bodyPr>
            <a:normAutofit/>
          </a:bodyPr>
          <a:lstStyle/>
          <a:p>
            <a:r>
              <a:rPr lang="lv-LV" sz="2800" b="1" dirty="0">
                <a:latin typeface="Arial Black" panose="020B0A04020102020204" pitchFamily="34" charset="0"/>
              </a:rPr>
              <a:t>Vār</a:t>
            </a:r>
            <a:r>
              <a:rPr lang="lv-LV" sz="2800" dirty="0">
                <a:latin typeface="Arial Black" panose="020B0A04020102020204" pitchFamily="34" charset="0"/>
              </a:rPr>
              <a:t>dnīca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437"/>
            <a:ext cx="9144000" cy="3403363"/>
          </a:xfrm>
        </p:spPr>
        <p:txBody>
          <a:bodyPr>
            <a:normAutofit/>
          </a:bodyPr>
          <a:lstStyle/>
          <a:p>
            <a:pPr algn="l"/>
            <a:r>
              <a:rPr lang="lv-LV" sz="1800" dirty="0">
                <a:latin typeface="Arial Black" panose="020B0A04020102020204" pitchFamily="34" charset="0"/>
              </a:rPr>
              <a:t>naktsvijole			svečturis			zvērāda</a:t>
            </a:r>
          </a:p>
          <a:p>
            <a:pPr algn="l"/>
            <a:r>
              <a:rPr lang="lv-LV" sz="1800" dirty="0">
                <a:latin typeface="Arial Black" panose="020B0A04020102020204" pitchFamily="34" charset="0"/>
              </a:rPr>
              <a:t>atbalss			 	grava				meža ceļš</a:t>
            </a:r>
          </a:p>
          <a:p>
            <a:pPr algn="l"/>
            <a:r>
              <a:rPr lang="lv-LV" sz="1800" dirty="0">
                <a:latin typeface="Arial Black" panose="020B0A04020102020204" pitchFamily="34" charset="0"/>
              </a:rPr>
              <a:t>koka trauki – amatnieka slava		</a:t>
            </a:r>
          </a:p>
          <a:p>
            <a:pPr algn="l"/>
            <a:r>
              <a:rPr lang="lv-LV" sz="1800" dirty="0" err="1">
                <a:latin typeface="Arial Black" panose="020B0A04020102020204" pitchFamily="34" charset="0"/>
              </a:rPr>
              <a:t>būdele</a:t>
            </a:r>
            <a:r>
              <a:rPr lang="lv-LV" sz="1800" dirty="0">
                <a:latin typeface="Arial Black" panose="020B0A04020102020204" pitchFamily="34" charset="0"/>
              </a:rPr>
              <a:t> (būdiņa)		staltbriedis</a:t>
            </a:r>
          </a:p>
          <a:p>
            <a:pPr algn="l"/>
            <a:r>
              <a:rPr lang="lv-LV" sz="1800" dirty="0">
                <a:latin typeface="Arial Black" panose="020B0A04020102020204" pitchFamily="34" charset="0"/>
              </a:rPr>
              <a:t>saullēkts (saulriets)		klinšu (akmens) siena 	labas rokas</a:t>
            </a:r>
          </a:p>
          <a:p>
            <a:pPr algn="l"/>
            <a:r>
              <a:rPr lang="lv-LV" sz="1800" dirty="0">
                <a:latin typeface="Arial Black" panose="020B0A04020102020204" pitchFamily="34" charset="0"/>
              </a:rPr>
              <a:t>sadrūmis			klēpis ar ziediem		</a:t>
            </a:r>
          </a:p>
          <a:p>
            <a:pPr algn="l"/>
            <a:r>
              <a:rPr lang="lv-LV" sz="1800" dirty="0">
                <a:latin typeface="Arial Black" panose="020B0A04020102020204" pitchFamily="34" charset="0"/>
              </a:rPr>
              <a:t>istabas klons			vācele</a:t>
            </a:r>
          </a:p>
          <a:p>
            <a:pPr algn="l"/>
            <a:r>
              <a:rPr lang="lv-LV" sz="1800" dirty="0">
                <a:latin typeface="Arial Black" panose="020B0A04020102020204" pitchFamily="34" charset="0"/>
              </a:rPr>
              <a:t>malkas klēpis</a:t>
            </a:r>
          </a:p>
        </p:txBody>
      </p:sp>
    </p:spTree>
    <p:extLst>
      <p:ext uri="{BB962C8B-B14F-4D97-AF65-F5344CB8AC3E}">
        <p14:creationId xmlns:p14="http://schemas.microsoft.com/office/powerpoint/2010/main" val="130331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 Black" panose="020B0A04020102020204" pitchFamily="34" charset="0"/>
              </a:rPr>
              <a:t>1.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15" y="1461331"/>
            <a:ext cx="6990459" cy="4375422"/>
          </a:xfrm>
        </p:spPr>
      </p:pic>
    </p:spTree>
    <p:extLst>
      <p:ext uri="{BB962C8B-B14F-4D97-AF65-F5344CB8AC3E}">
        <p14:creationId xmlns:p14="http://schemas.microsoft.com/office/powerpoint/2010/main" val="322823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 Black" panose="020B0A04020102020204" pitchFamily="34" charset="0"/>
              </a:rPr>
              <a:t>2.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93" y="1384419"/>
            <a:ext cx="7434842" cy="4792544"/>
          </a:xfrm>
        </p:spPr>
      </p:pic>
    </p:spTree>
    <p:extLst>
      <p:ext uri="{BB962C8B-B14F-4D97-AF65-F5344CB8AC3E}">
        <p14:creationId xmlns:p14="http://schemas.microsoft.com/office/powerpoint/2010/main" val="378588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 Black" panose="020B0A04020102020204" pitchFamily="34" charset="0"/>
              </a:rPr>
              <a:t>3.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35" y="1287368"/>
            <a:ext cx="6913547" cy="5174152"/>
          </a:xfrm>
        </p:spPr>
      </p:pic>
    </p:spTree>
    <p:extLst>
      <p:ext uri="{BB962C8B-B14F-4D97-AF65-F5344CB8AC3E}">
        <p14:creationId xmlns:p14="http://schemas.microsoft.com/office/powerpoint/2010/main" val="326288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 Black" panose="020B0A04020102020204" pitchFamily="34" charset="0"/>
              </a:rPr>
              <a:t>4.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34" y="1435419"/>
            <a:ext cx="6699902" cy="4741544"/>
          </a:xfrm>
        </p:spPr>
      </p:pic>
    </p:spTree>
    <p:extLst>
      <p:ext uri="{BB962C8B-B14F-4D97-AF65-F5344CB8AC3E}">
        <p14:creationId xmlns:p14="http://schemas.microsoft.com/office/powerpoint/2010/main" val="113241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 Black" panose="020B0A04020102020204" pitchFamily="34" charset="0"/>
              </a:rPr>
              <a:t>5.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79" y="1162229"/>
            <a:ext cx="7674123" cy="5040186"/>
          </a:xfrm>
        </p:spPr>
      </p:pic>
    </p:spTree>
    <p:extLst>
      <p:ext uri="{BB962C8B-B14F-4D97-AF65-F5344CB8AC3E}">
        <p14:creationId xmlns:p14="http://schemas.microsoft.com/office/powerpoint/2010/main" val="44785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 Black" panose="020B0A04020102020204" pitchFamily="34" charset="0"/>
              </a:rPr>
              <a:t>6.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07" y="1046923"/>
            <a:ext cx="7691215" cy="5130040"/>
          </a:xfrm>
        </p:spPr>
      </p:pic>
    </p:spTree>
    <p:extLst>
      <p:ext uri="{BB962C8B-B14F-4D97-AF65-F5344CB8AC3E}">
        <p14:creationId xmlns:p14="http://schemas.microsoft.com/office/powerpoint/2010/main" val="381008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 Black" panose="020B0A04020102020204" pitchFamily="34" charset="0"/>
              </a:rPr>
              <a:t>7.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34" y="1690688"/>
            <a:ext cx="6355579" cy="4237053"/>
          </a:xfrm>
        </p:spPr>
      </p:pic>
    </p:spTree>
    <p:extLst>
      <p:ext uri="{BB962C8B-B14F-4D97-AF65-F5344CB8AC3E}">
        <p14:creationId xmlns:p14="http://schemas.microsoft.com/office/powerpoint/2010/main" val="399876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120</Words>
  <Application>Microsoft Office PowerPoint</Application>
  <PresentationFormat>Platekrāna</PresentationFormat>
  <Paragraphs>29</Paragraphs>
  <Slides>19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Office Theme</vt:lpstr>
      <vt:lpstr>Skaidrīte Kaldupe «Ziemeļzemes pasaka»</vt:lpstr>
      <vt:lpstr>Vārdnīca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11.</vt:lpstr>
      <vt:lpstr>12.</vt:lpstr>
      <vt:lpstr>13.</vt:lpstr>
      <vt:lpstr>14.</vt:lpstr>
      <vt:lpstr>15.</vt:lpstr>
      <vt:lpstr>16.</vt:lpstr>
      <vt:lpstr>Paldies par darbiņu!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Skaidrīte Kaldupe «Ziemeļzemes pasaka»</dc:title>
  <dc:creator>Skolotaji</dc:creator>
  <cp:lastModifiedBy>Skolotaji 3</cp:lastModifiedBy>
  <cp:revision>21</cp:revision>
  <dcterms:created xsi:type="dcterms:W3CDTF">2018-09-13T12:13:37Z</dcterms:created>
  <dcterms:modified xsi:type="dcterms:W3CDTF">2020-05-18T07:46:30Z</dcterms:modified>
</cp:coreProperties>
</file>