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BE56-FD88-40DF-A23D-9EEB1DEEF6D8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B45F-FBDF-46AB-ACC1-6C11F057B2BD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44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BE56-FD88-40DF-A23D-9EEB1DEEF6D8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B45F-FBDF-46AB-ACC1-6C11F057B2B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5508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BE56-FD88-40DF-A23D-9EEB1DEEF6D8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B45F-FBDF-46AB-ACC1-6C11F057B2B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776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BE56-FD88-40DF-A23D-9EEB1DEEF6D8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B45F-FBDF-46AB-ACC1-6C11F057B2B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208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BE56-FD88-40DF-A23D-9EEB1DEEF6D8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B45F-FBDF-46AB-ACC1-6C11F057B2BD}" type="slidenum">
              <a:rPr lang="lv-LV" smtClean="0"/>
              <a:t>‹#›</a:t>
            </a:fld>
            <a:endParaRPr lang="lv-LV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00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BE56-FD88-40DF-A23D-9EEB1DEEF6D8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B45F-FBDF-46AB-ACC1-6C11F057B2B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247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BE56-FD88-40DF-A23D-9EEB1DEEF6D8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B45F-FBDF-46AB-ACC1-6C11F057B2B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403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BE56-FD88-40DF-A23D-9EEB1DEEF6D8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B45F-FBDF-46AB-ACC1-6C11F057B2B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248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BE56-FD88-40DF-A23D-9EEB1DEEF6D8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B45F-FBDF-46AB-ACC1-6C11F057B2B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284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BEBE56-FD88-40DF-A23D-9EEB1DEEF6D8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4AB45F-FBDF-46AB-ACC1-6C11F057B2B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64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EBE56-FD88-40DF-A23D-9EEB1DEEF6D8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B45F-FBDF-46AB-ACC1-6C11F057B2B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9487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BEBE56-FD88-40DF-A23D-9EEB1DEEF6D8}" type="datetimeFigureOut">
              <a:rPr lang="lv-LV" smtClean="0"/>
              <a:t>16.05.2020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C4AB45F-FBDF-46AB-ACC1-6C11F057B2BD}" type="slidenum">
              <a:rPr lang="lv-LV" smtClean="0"/>
              <a:t>‹#›</a:t>
            </a:fld>
            <a:endParaRPr lang="lv-LV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80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>
                <a:latin typeface="Arial" panose="020B0604020202020204" pitchFamily="34" charset="0"/>
                <a:cs typeface="Arial" panose="020B0604020202020204" pitchFamily="34" charset="0"/>
              </a:rPr>
              <a:t>Rainis «Zelta zirgs»</a:t>
            </a:r>
            <a:br>
              <a:rPr lang="lv-LV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4400" b="1" dirty="0">
                <a:latin typeface="Arial" panose="020B0604020202020204" pitchFamily="34" charset="0"/>
                <a:cs typeface="Arial" panose="020B0604020202020204" pitchFamily="34" charset="0"/>
              </a:rPr>
              <a:t>1. tēlojums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lv-LV" b="1" dirty="0"/>
              <a:t>Darbs ar vārdnīcu. Ievieto teikumos svešos vārdus!</a:t>
            </a:r>
          </a:p>
          <a:p>
            <a:pPr algn="ctr"/>
            <a:r>
              <a:rPr lang="lv-LV" b="1" dirty="0"/>
              <a:t>7. </a:t>
            </a:r>
            <a:r>
              <a:rPr lang="lv-LV" b="1"/>
              <a:t>klase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08051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6355"/>
          </a:xfrm>
        </p:spPr>
        <p:txBody>
          <a:bodyPr/>
          <a:lstStyle/>
          <a:p>
            <a:pPr algn="ctr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Mūsu klases vecākais noorganizēja ekskursiju uz Lietuvu. Pēkšņi viņš saslima, mēs … .. …, jo neko nezinājām.</a:t>
            </a:r>
          </a:p>
        </p:txBody>
      </p:sp>
    </p:spTree>
    <p:extLst>
      <p:ext uri="{BB962C8B-B14F-4D97-AF65-F5344CB8AC3E}">
        <p14:creationId xmlns:p14="http://schemas.microsoft.com/office/powerpoint/2010/main" val="297118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93985"/>
          </a:xfrm>
        </p:spPr>
        <p:txBody>
          <a:bodyPr/>
          <a:lstStyle/>
          <a:p>
            <a:pPr algn="ctr"/>
            <a:b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Mans kaķis ir …, viņš nesaprot, ka caur loga stiklu nevar noķert putniņus.</a:t>
            </a:r>
          </a:p>
        </p:txBody>
      </p:sp>
    </p:spTree>
    <p:extLst>
      <p:ext uri="{BB962C8B-B14F-4D97-AF65-F5344CB8AC3E}">
        <p14:creationId xmlns:p14="http://schemas.microsoft.com/office/powerpoint/2010/main" val="2667010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68348"/>
          </a:xfrm>
        </p:spPr>
        <p:txBody>
          <a:bodyPr/>
          <a:lstStyle/>
          <a:p>
            <a:pPr algn="ctr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Meitene sauca:</a:t>
            </a:r>
            <a:b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«…, … nāciet visi šurpu! Te notiek kaut kas interesants!»</a:t>
            </a:r>
          </a:p>
        </p:txBody>
      </p:sp>
    </p:spTree>
    <p:extLst>
      <p:ext uri="{BB962C8B-B14F-4D97-AF65-F5344CB8AC3E}">
        <p14:creationId xmlns:p14="http://schemas.microsoft.com/office/powerpoint/2010/main" val="3127130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8546"/>
          </a:xfrm>
        </p:spPr>
        <p:txBody>
          <a:bodyPr/>
          <a:lstStyle/>
          <a:p>
            <a:pPr algn="ctr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Es  atradu uz ielas mazu kaķēnu, viņš vairākas dienas nebija neko ēdis un bija pavisam … .</a:t>
            </a:r>
          </a:p>
        </p:txBody>
      </p:sp>
    </p:spTree>
    <p:extLst>
      <p:ext uri="{BB962C8B-B14F-4D97-AF65-F5344CB8AC3E}">
        <p14:creationId xmlns:p14="http://schemas.microsoft.com/office/powerpoint/2010/main" val="423807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6374"/>
          </a:xfrm>
        </p:spPr>
        <p:txBody>
          <a:bodyPr/>
          <a:lstStyle/>
          <a:p>
            <a:pPr algn="ctr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Rokas bija pavisam nosalušas. Elza uzpūta uz tām siltu …, uzreiz palika labāka sajūta.</a:t>
            </a:r>
          </a:p>
        </p:txBody>
      </p:sp>
    </p:spTree>
    <p:extLst>
      <p:ext uri="{BB962C8B-B14F-4D97-AF65-F5344CB8AC3E}">
        <p14:creationId xmlns:p14="http://schemas.microsoft.com/office/powerpoint/2010/main" val="57300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5458"/>
          </a:xfrm>
        </p:spPr>
        <p:txBody>
          <a:bodyPr/>
          <a:lstStyle/>
          <a:p>
            <a:pPr algn="ctr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Vakar man bija kāds …, ļoti sagribējās saldējumu, bet veikals jau bija slēgts. Ko lai dara?</a:t>
            </a:r>
          </a:p>
        </p:txBody>
      </p:sp>
    </p:spTree>
    <p:extLst>
      <p:ext uri="{BB962C8B-B14F-4D97-AF65-F5344CB8AC3E}">
        <p14:creationId xmlns:p14="http://schemas.microsoft.com/office/powerpoint/2010/main" val="140917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>
                <a:latin typeface="Arial" panose="020B0604020202020204" pitchFamily="34" charset="0"/>
                <a:cs typeface="Arial" panose="020B0604020202020204" pitchFamily="34" charset="0"/>
              </a:rPr>
              <a:t>Pārbaudām!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1275" y="2719388"/>
            <a:ext cx="2222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01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4F564D-6B55-4C61-836F-C603CD36A707}"/>
              </a:ext>
            </a:extLst>
          </p:cNvPr>
          <p:cNvSpPr/>
          <p:nvPr/>
        </p:nvSpPr>
        <p:spPr>
          <a:xfrm>
            <a:off x="1528763" y="1536174"/>
            <a:ext cx="9172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Pa durvīm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slepu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ieskrēja kaimiņu suns, viņš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aši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no galda paņēma desas gabalu.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03343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50EB4D-F85A-4BB8-BFB7-EED48CDAF897}"/>
              </a:ext>
            </a:extLst>
          </p:cNvPr>
          <p:cNvSpPr/>
          <p:nvPr/>
        </p:nvSpPr>
        <p:spPr>
          <a:xfrm>
            <a:off x="1557338" y="1614487"/>
            <a:ext cx="90011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Nedrīkstēja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vilcināties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ne mirkli, ūdens līmenis upē bija pacēlies ļoti augstu, vajadzēja glābt mantas. Ūdens varēja appludināt istabu.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15064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A9E90E-BF24-4913-85F1-6AFD7747A8C3}"/>
              </a:ext>
            </a:extLst>
          </p:cNvPr>
          <p:cNvSpPr/>
          <p:nvPr/>
        </p:nvSpPr>
        <p:spPr>
          <a:xfrm>
            <a:off x="1228725" y="1328738"/>
            <a:ext cx="95440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Vecmāmiņa ilgi slimoja, nevarēja izārstēties, viņai diemžēl bija vēzis, pagājušajā vasarā viņa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aizgāja mūžībā.</a:t>
            </a:r>
            <a:b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3755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7527-D9DA-4990-875E-8F67DF6D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400" b="1" dirty="0">
                <a:latin typeface="Arial" panose="020B0604020202020204" pitchFamily="34" charset="0"/>
                <a:cs typeface="Arial" panose="020B0604020202020204" pitchFamily="34" charset="0"/>
              </a:rPr>
              <a:t>Izmantotie vārdi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B37E5-A134-489D-B832-5D4CF3A989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slepu</a:t>
            </a: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ķēķis</a:t>
            </a: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pulcēties (pulcējas)</a:t>
            </a: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dvaša</a:t>
            </a: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vārgs</a:t>
            </a: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palikt bez galvas</a:t>
            </a: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untumi</a:t>
            </a: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vilcināties</a:t>
            </a:r>
          </a:p>
          <a:p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D0B3F-AF60-4E4D-8C28-AB28C28B82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nejēga</a:t>
            </a: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drupināt</a:t>
            </a: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tērzēt</a:t>
            </a: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aši (žigli)</a:t>
            </a: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neauglīga zeme</a:t>
            </a: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pirmdzimtais</a:t>
            </a:r>
          </a:p>
          <a:p>
            <a:r>
              <a:rPr lang="lv-LV" sz="2400" b="1" dirty="0">
                <a:latin typeface="Arial" panose="020B0604020202020204" pitchFamily="34" charset="0"/>
                <a:cs typeface="Arial" panose="020B0604020202020204" pitchFamily="34" charset="0"/>
              </a:rPr>
              <a:t>aizgāja mūžībā, smilšu kalniņā</a:t>
            </a:r>
          </a:p>
          <a:p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265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BCFAB-ABEB-447B-AE53-F76EDA8DAD5B}"/>
              </a:ext>
            </a:extLst>
          </p:cNvPr>
          <p:cNvSpPr/>
          <p:nvPr/>
        </p:nvSpPr>
        <p:spPr>
          <a:xfrm>
            <a:off x="1400175" y="1905506"/>
            <a:ext cx="9415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Pie Gaujas zeme ir smilšaina, tur ir grūti iekopt dārzu. Zeme ir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neauglīga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39204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F0FBBE-1683-49C0-94DF-D3BE1FD749CF}"/>
              </a:ext>
            </a:extLst>
          </p:cNvPr>
          <p:cNvSpPr/>
          <p:nvPr/>
        </p:nvSpPr>
        <p:spPr>
          <a:xfrm>
            <a:off x="1443038" y="1700213"/>
            <a:ext cx="9415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Vecajā mājā bija liels, plašs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ķēķis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kur gatavoja ēst. Tur visiem patika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pulcēties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kopā un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tērzēt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par dažādiem notikumiem.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93594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833BA4-B13B-4E3B-8CDA-ABFB613D2E1C}"/>
              </a:ext>
            </a:extLst>
          </p:cNvPr>
          <p:cNvSpPr/>
          <p:nvPr/>
        </p:nvSpPr>
        <p:spPr>
          <a:xfrm>
            <a:off x="1257299" y="2274838"/>
            <a:ext cx="97583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Hokejista ģimenē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pirmdzimtais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bija dēls, bet otrā piedzima meitenīte.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668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10AED3-7ABF-4638-8087-B731AF6689D1}"/>
              </a:ext>
            </a:extLst>
          </p:cNvPr>
          <p:cNvSpPr/>
          <p:nvPr/>
        </p:nvSpPr>
        <p:spPr>
          <a:xfrm>
            <a:off x="1314449" y="1905506"/>
            <a:ext cx="9415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Mazais puika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sadrupināja 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uz galda maizi, par ko mamma bija dusmīga.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48279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7BFC71-39BB-4CC1-83C2-CFCCAD48DA69}"/>
              </a:ext>
            </a:extLst>
          </p:cNvPr>
          <p:cNvSpPr/>
          <p:nvPr/>
        </p:nvSpPr>
        <p:spPr>
          <a:xfrm>
            <a:off x="1328738" y="1185863"/>
            <a:ext cx="93011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Mūsu klases vecākais noorganizēja ekskursiju uz Lietuvu. Pēkšņi viņš saslima, mēs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palikām bez galvas, 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jo neko nezinājām.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72143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99F01D-65D3-4A71-86AA-0F0AA7F638DE}"/>
              </a:ext>
            </a:extLst>
          </p:cNvPr>
          <p:cNvSpPr/>
          <p:nvPr/>
        </p:nvSpPr>
        <p:spPr>
          <a:xfrm>
            <a:off x="1600200" y="2243138"/>
            <a:ext cx="91868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Mans kaķis ir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nejēga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viņš nesaprot, ka caur loga stiklu nevar noķert putniņus.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34213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746AB1-7582-4D0C-A85F-463257FD7437}"/>
              </a:ext>
            </a:extLst>
          </p:cNvPr>
          <p:cNvSpPr/>
          <p:nvPr/>
        </p:nvSpPr>
        <p:spPr>
          <a:xfrm>
            <a:off x="1328738" y="1536174"/>
            <a:ext cx="98726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Meitene sauca:</a:t>
            </a:r>
            <a:b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«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Žigli/aši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žigli/aši 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nāciet visi šurpu! Te notiek kaut kas interesants!»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89159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6A0E3C-9146-433F-B931-9EBCC3489BAB}"/>
              </a:ext>
            </a:extLst>
          </p:cNvPr>
          <p:cNvSpPr/>
          <p:nvPr/>
        </p:nvSpPr>
        <p:spPr>
          <a:xfrm>
            <a:off x="1428750" y="1536174"/>
            <a:ext cx="93154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Es  atradu uz ielas mazu kaķēnu, viņš vairākas dienas nebija neko ēdis un bija pavisam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vārgs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76398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FEC556-7CE9-4525-BD05-0F9ECB06C30F}"/>
              </a:ext>
            </a:extLst>
          </p:cNvPr>
          <p:cNvSpPr/>
          <p:nvPr/>
        </p:nvSpPr>
        <p:spPr>
          <a:xfrm>
            <a:off x="885825" y="1536174"/>
            <a:ext cx="101012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Rokas bija pavisam nosalušas. Elza uzpūta uz tām siltu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dvašu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uzreiz palika labāka sajūta.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37240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0D924C-40F5-44A4-AC27-5E54226D8076}"/>
              </a:ext>
            </a:extLst>
          </p:cNvPr>
          <p:cNvSpPr/>
          <p:nvPr/>
        </p:nvSpPr>
        <p:spPr>
          <a:xfrm>
            <a:off x="1100137" y="1536174"/>
            <a:ext cx="99012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Vakar man bija kāds </a:t>
            </a:r>
            <a:r>
              <a:rPr lang="lv-LV" sz="4800" b="1" spc="-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untums</a:t>
            </a:r>
            <a:r>
              <a:rPr lang="lv-LV" sz="4800" b="1" spc="-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ļoti sagribējās saldējumu, bet veikals jau bija slēgts. Ko lai dara?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3810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5458"/>
          </a:xfrm>
        </p:spPr>
        <p:txBody>
          <a:bodyPr/>
          <a:lstStyle/>
          <a:p>
            <a:pPr algn="ctr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Pa durvīm … ieskrēja kaimiņu suns, viņš … no galda paņēma desas gabalu.</a:t>
            </a:r>
          </a:p>
        </p:txBody>
      </p:sp>
    </p:spTree>
    <p:extLst>
      <p:ext uri="{BB962C8B-B14F-4D97-AF65-F5344CB8AC3E}">
        <p14:creationId xmlns:p14="http://schemas.microsoft.com/office/powerpoint/2010/main" val="1308444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AA60-7502-49D3-896B-7F9E1F7A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Paldies par darbiņu!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B650D9-30BC-4CB7-A2E4-8AD29BAC0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473" y="1846263"/>
            <a:ext cx="7755717" cy="435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3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58008"/>
          </a:xfrm>
        </p:spPr>
        <p:txBody>
          <a:bodyPr/>
          <a:lstStyle/>
          <a:p>
            <a:pPr algn="ctr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Nedrīkstēja … ne mirkli, ūdens līmenis upē bija pacēlies ļoti augstu, vajadzēja glābt mantas. Ūdens varēja appludināt istabu.</a:t>
            </a:r>
          </a:p>
        </p:txBody>
      </p:sp>
    </p:spTree>
    <p:extLst>
      <p:ext uri="{BB962C8B-B14F-4D97-AF65-F5344CB8AC3E}">
        <p14:creationId xmlns:p14="http://schemas.microsoft.com/office/powerpoint/2010/main" val="324109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54" y="501857"/>
            <a:ext cx="10515600" cy="4993089"/>
          </a:xfrm>
        </p:spPr>
        <p:txBody>
          <a:bodyPr/>
          <a:lstStyle/>
          <a:p>
            <a:pPr algn="ctr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Vecmāmiņa ilgi slimoja, nevarēja izārstēties, viņai diemžēl bija vēzis, pagājušajā vasarā viņa </a:t>
            </a:r>
            <a:b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……………………………….. .</a:t>
            </a:r>
          </a:p>
        </p:txBody>
      </p:sp>
    </p:spTree>
    <p:extLst>
      <p:ext uri="{BB962C8B-B14F-4D97-AF65-F5344CB8AC3E}">
        <p14:creationId xmlns:p14="http://schemas.microsoft.com/office/powerpoint/2010/main" val="256743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75996"/>
          </a:xfrm>
        </p:spPr>
        <p:txBody>
          <a:bodyPr/>
          <a:lstStyle/>
          <a:p>
            <a:pPr algn="ctr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Pie Gaujas zeme ir smilšaina, tur ir grūti iekopt dārzu. Zeme ir …. .</a:t>
            </a:r>
          </a:p>
        </p:txBody>
      </p:sp>
    </p:spTree>
    <p:extLst>
      <p:ext uri="{BB962C8B-B14F-4D97-AF65-F5344CB8AC3E}">
        <p14:creationId xmlns:p14="http://schemas.microsoft.com/office/powerpoint/2010/main" val="2729502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45260"/>
          </a:xfrm>
        </p:spPr>
        <p:txBody>
          <a:bodyPr/>
          <a:lstStyle/>
          <a:p>
            <a:pPr algn="ctr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Vecajā mājā bija liels, plašs …, kur gatavoja ēst. Tur visiem patika ... kopā un … par dažādiem notikumiem.</a:t>
            </a:r>
          </a:p>
        </p:txBody>
      </p:sp>
    </p:spTree>
    <p:extLst>
      <p:ext uri="{BB962C8B-B14F-4D97-AF65-F5344CB8AC3E}">
        <p14:creationId xmlns:p14="http://schemas.microsoft.com/office/powerpoint/2010/main" val="389737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31615"/>
          </a:xfrm>
        </p:spPr>
        <p:txBody>
          <a:bodyPr/>
          <a:lstStyle/>
          <a:p>
            <a:pPr algn="ctr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Hokejista ģimenē … bija dēls, bet otrā piedzima meitenīte. </a:t>
            </a:r>
          </a:p>
        </p:txBody>
      </p:sp>
    </p:spTree>
    <p:extLst>
      <p:ext uri="{BB962C8B-B14F-4D97-AF65-F5344CB8AC3E}">
        <p14:creationId xmlns:p14="http://schemas.microsoft.com/office/powerpoint/2010/main" val="332320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0520"/>
          </a:xfrm>
        </p:spPr>
        <p:txBody>
          <a:bodyPr/>
          <a:lstStyle/>
          <a:p>
            <a:pPr algn="ctr"/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Mazais puika … uz galda maizi, par ko mamma bija dusmīga.</a:t>
            </a:r>
          </a:p>
        </p:txBody>
      </p:sp>
    </p:spTree>
    <p:extLst>
      <p:ext uri="{BB962C8B-B14F-4D97-AF65-F5344CB8AC3E}">
        <p14:creationId xmlns:p14="http://schemas.microsoft.com/office/powerpoint/2010/main" val="3053369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</TotalTime>
  <Words>526</Words>
  <Application>Microsoft Office PowerPoint</Application>
  <PresentationFormat>Widescreen</PresentationFormat>
  <Paragraphs>52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Retrospect</vt:lpstr>
      <vt:lpstr>Rainis «Zelta zirgs» 1. tēlojums</vt:lpstr>
      <vt:lpstr>Izmantotie vārdi</vt:lpstr>
      <vt:lpstr>Pa durvīm … ieskrēja kaimiņu suns, viņš … no galda paņēma desas gabalu.</vt:lpstr>
      <vt:lpstr>Nedrīkstēja … ne mirkli, ūdens līmenis upē bija pacēlies ļoti augstu, vajadzēja glābt mantas. Ūdens varēja appludināt istabu.</vt:lpstr>
      <vt:lpstr>Vecmāmiņa ilgi slimoja, nevarēja izārstēties, viņai diemžēl bija vēzis, pagājušajā vasarā viņa  ……………………………….. .</vt:lpstr>
      <vt:lpstr>Pie Gaujas zeme ir smilšaina, tur ir grūti iekopt dārzu. Zeme ir …. .</vt:lpstr>
      <vt:lpstr>Vecajā mājā bija liels, plašs …, kur gatavoja ēst. Tur visiem patika ... kopā un … par dažādiem notikumiem.</vt:lpstr>
      <vt:lpstr>Hokejista ģimenē … bija dēls, bet otrā piedzima meitenīte. </vt:lpstr>
      <vt:lpstr>Mazais puika … uz galda maizi, par ko mamma bija dusmīga.</vt:lpstr>
      <vt:lpstr>Mūsu klases vecākais noorganizēja ekskursiju uz Lietuvu. Pēkšņi viņš saslima, mēs … .. …, jo neko nezinājām.</vt:lpstr>
      <vt:lpstr> Mans kaķis ir …, viņš nesaprot, ka caur loga stiklu nevar noķert putniņus.</vt:lpstr>
      <vt:lpstr>Meitene sauca: «…, … nāciet visi šurpu! Te notiek kaut kas interesants!»</vt:lpstr>
      <vt:lpstr>Es  atradu uz ielas mazu kaķēnu, viņš vairākas dienas nebija neko ēdis un bija pavisam … .</vt:lpstr>
      <vt:lpstr>Rokas bija pavisam nosalušas. Elza uzpūta uz tām siltu …, uzreiz palika labāka sajūta.</vt:lpstr>
      <vt:lpstr>Vakar man bija kāds …, ļoti sagribējās saldējumu, bet veikals jau bija slēgts. Ko lai dara?</vt:lpstr>
      <vt:lpstr>Pārbaudām!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 par darbiņu!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Rainis «Zelta zirgs» 1. tēlojums</dc:title>
  <dc:creator>Skolotaji</dc:creator>
  <cp:lastModifiedBy>USER</cp:lastModifiedBy>
  <cp:revision>24</cp:revision>
  <dcterms:created xsi:type="dcterms:W3CDTF">2018-03-22T13:17:32Z</dcterms:created>
  <dcterms:modified xsi:type="dcterms:W3CDTF">2020-05-16T08:38:44Z</dcterms:modified>
</cp:coreProperties>
</file>