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0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7" r:id="rId2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106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083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79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443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7435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5664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4265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411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387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905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3671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848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389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16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400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520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F4985-613A-4783-A077-32C43D0B2B5E}" type="datetimeFigureOut">
              <a:rPr lang="lv-LV" smtClean="0"/>
              <a:t>16.05.2020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5A3845-0E51-4EF1-875A-78A4C8E120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618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000" dirty="0">
                <a:latin typeface="Arial Black" panose="020B0A04020102020204" pitchFamily="34" charset="0"/>
              </a:rPr>
              <a:t>Latviešu tautas pasaka</a:t>
            </a:r>
            <a:br>
              <a:rPr lang="lv-LV" sz="4000" dirty="0">
                <a:latin typeface="Arial Black" panose="020B0A04020102020204" pitchFamily="34" charset="0"/>
              </a:rPr>
            </a:br>
            <a:r>
              <a:rPr lang="lv-LV" sz="4000" dirty="0">
                <a:latin typeface="Arial Black" panose="020B0A04020102020204" pitchFamily="34" charset="0"/>
              </a:rPr>
              <a:t>«Zirneklis un muša»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lv-LV" sz="3600" b="1" dirty="0">
                <a:latin typeface="Arial Black" panose="020B0A04020102020204" pitchFamily="34" charset="0"/>
              </a:rPr>
              <a:t>Ievieto teikumos svešos vārdus!</a:t>
            </a:r>
          </a:p>
          <a:p>
            <a:pPr algn="ctr"/>
            <a:r>
              <a:rPr lang="lv-LV" sz="3000" b="1" dirty="0">
                <a:latin typeface="Arial Black" panose="020B0A04020102020204" pitchFamily="34" charset="0"/>
              </a:rPr>
              <a:t>5.klase</a:t>
            </a:r>
          </a:p>
        </p:txBody>
      </p:sp>
    </p:spTree>
    <p:extLst>
      <p:ext uri="{BB962C8B-B14F-4D97-AF65-F5344CB8AC3E}">
        <p14:creationId xmlns:p14="http://schemas.microsoft.com/office/powerpoint/2010/main" val="311407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2461189"/>
            <a:ext cx="8911687" cy="2854294"/>
          </a:xfrm>
        </p:spPr>
        <p:txBody>
          <a:bodyPr>
            <a:normAutofit/>
          </a:bodyPr>
          <a:lstStyle/>
          <a:p>
            <a:r>
              <a:rPr lang="lv-LV" sz="4000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8. </a:t>
            </a:r>
            <a:r>
              <a:rPr lang="lv-LV" sz="4000" dirty="0">
                <a:latin typeface="Arial Black" panose="020B0A04020102020204" pitchFamily="34" charset="0"/>
              </a:rPr>
              <a:t>Pasakās velni dzīvo … (kur?), tur nonāk arī visi … darbi.</a:t>
            </a:r>
          </a:p>
        </p:txBody>
      </p:sp>
    </p:spTree>
    <p:extLst>
      <p:ext uri="{BB962C8B-B14F-4D97-AF65-F5344CB8AC3E}">
        <p14:creationId xmlns:p14="http://schemas.microsoft.com/office/powerpoint/2010/main" val="2049620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1905712"/>
            <a:ext cx="8911687" cy="3025210"/>
          </a:xfrm>
        </p:spPr>
        <p:txBody>
          <a:bodyPr>
            <a:normAutofit/>
          </a:bodyPr>
          <a:lstStyle/>
          <a:p>
            <a:pPr algn="just"/>
            <a:r>
              <a:rPr lang="lv-LV" sz="4000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9. </a:t>
            </a:r>
            <a:r>
              <a:rPr lang="lv-LV" sz="4000" dirty="0">
                <a:latin typeface="Arial Black" panose="020B0A04020102020204" pitchFamily="34" charset="0"/>
              </a:rPr>
              <a:t>Es noliku … (kur?) spilvenu un saldi aizmigu, tāpēc ka biju piekusis.</a:t>
            </a:r>
          </a:p>
        </p:txBody>
      </p:sp>
    </p:spTree>
    <p:extLst>
      <p:ext uri="{BB962C8B-B14F-4D97-AF65-F5344CB8AC3E}">
        <p14:creationId xmlns:p14="http://schemas.microsoft.com/office/powerpoint/2010/main" val="82600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2350092"/>
            <a:ext cx="8911687" cy="2597921"/>
          </a:xfrm>
        </p:spPr>
        <p:txBody>
          <a:bodyPr>
            <a:normAutofit/>
          </a:bodyPr>
          <a:lstStyle/>
          <a:p>
            <a:r>
              <a:rPr lang="lv-LV" sz="4000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10. </a:t>
            </a:r>
            <a:r>
              <a:rPr lang="lv-LV" sz="4000" dirty="0">
                <a:latin typeface="Arial Black" panose="020B0A04020102020204" pitchFamily="34" charset="0"/>
              </a:rPr>
              <a:t>Japānā bija liela zemestrīce, visapkārt valdīja (bija) liels … .</a:t>
            </a:r>
          </a:p>
        </p:txBody>
      </p:sp>
    </p:spTree>
    <p:extLst>
      <p:ext uri="{BB962C8B-B14F-4D97-AF65-F5344CB8AC3E}">
        <p14:creationId xmlns:p14="http://schemas.microsoft.com/office/powerpoint/2010/main" val="409955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5713-E063-4E37-8EB5-64D3A9B0A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1085850"/>
            <a:ext cx="6708238" cy="819150"/>
          </a:xfrm>
        </p:spPr>
        <p:txBody>
          <a:bodyPr>
            <a:normAutofit/>
          </a:bodyPr>
          <a:lstStyle/>
          <a:p>
            <a:pPr algn="ctr"/>
            <a:r>
              <a:rPr lang="lv-LV" sz="4000" dirty="0">
                <a:latin typeface="Arial Black" panose="020B0A04020102020204" pitchFamily="34" charset="0"/>
              </a:rPr>
              <a:t>Pārbaudi!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1F86C6-23ED-40A8-BA5A-F56B748F8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8" y="2886074"/>
            <a:ext cx="2328862" cy="2540577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26F0D59-3986-4998-BE4B-2C70AB3899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57975" y="1899665"/>
            <a:ext cx="4271963" cy="46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03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CBC6B-CF01-468E-BD80-DA8CB1E8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000249"/>
            <a:ext cx="8911687" cy="3228975"/>
          </a:xfrm>
        </p:spPr>
        <p:txBody>
          <a:bodyPr>
            <a:normAutofit/>
          </a:bodyPr>
          <a:lstStyle/>
          <a:p>
            <a:pPr algn="ctr"/>
            <a:b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</a:b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Tagad saule no rīta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aust/saule lec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apmēram septiņos, bet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riet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vakarā  astoņos.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35371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5757-80D6-4D67-9785-8AE02B1D9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143124"/>
            <a:ext cx="8911687" cy="2957514"/>
          </a:xfrm>
        </p:spPr>
        <p:txBody>
          <a:bodyPr>
            <a:normAutofit/>
          </a:bodyPr>
          <a:lstStyle/>
          <a:p>
            <a:b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</a:br>
            <a:r>
              <a:rPr lang="lv-LV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2.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Okeāna un jūras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dzelmē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(kur?) dzīvo dažādi interesanti dzīvnieki.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39394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1958E-7DE8-446E-B2B0-6652CFA8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3147790"/>
          </a:xfrm>
        </p:spPr>
        <p:txBody>
          <a:bodyPr/>
          <a:lstStyle/>
          <a:p>
            <a:pPr algn="ctr"/>
            <a:b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</a:br>
            <a:b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</a:br>
            <a:b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</a:b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	</a:t>
            </a:r>
            <a:r>
              <a:rPr lang="lv-LV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3.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Vectēvs gatavoja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virvi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(ko?) no stipriem diegiem.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58805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197C-ED92-40ED-B01D-4104B543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085975"/>
            <a:ext cx="8911687" cy="2628899"/>
          </a:xfrm>
        </p:spPr>
        <p:txBody>
          <a:bodyPr/>
          <a:lstStyle/>
          <a:p>
            <a:pPr algn="ctr"/>
            <a:r>
              <a:rPr lang="lv-LV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4.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Zēni un meitenes sakārtoja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malkas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pagales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(ko?)skaistā grēdā, lai ziemā varētu kurināt krāsni.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55193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9FB0-224A-4782-90FC-17CAD3FB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414588"/>
            <a:ext cx="8911687" cy="2686050"/>
          </a:xfrm>
        </p:spPr>
        <p:txBody>
          <a:bodyPr/>
          <a:lstStyle/>
          <a:p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	</a:t>
            </a:r>
            <a:r>
              <a:rPr lang="lv-LV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5.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Skolēni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apņēmās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labi mācīties, lai būtu gudri un vecākiem būtu prieks.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57948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41AD-0632-4BA7-AE2E-C37A6A068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428875"/>
            <a:ext cx="8911687" cy="2171699"/>
          </a:xfrm>
        </p:spPr>
        <p:txBody>
          <a:bodyPr/>
          <a:lstStyle/>
          <a:p>
            <a:r>
              <a:rPr lang="lv-LV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6.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Par darbu vasarā skolēni saņēma labu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samaksu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(ko?), visi bija priecīgi.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2823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Vārdnīca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>
                <a:latin typeface="Arial Black" panose="020B0A04020102020204" pitchFamily="34" charset="0"/>
              </a:rPr>
              <a:t>saule riet							saule aust (lec)</a:t>
            </a:r>
          </a:p>
          <a:p>
            <a:pPr marL="0" indent="0">
              <a:buNone/>
            </a:pPr>
            <a:r>
              <a:rPr lang="lv-LV" dirty="0">
                <a:latin typeface="Arial Black" panose="020B0A04020102020204" pitchFamily="34" charset="0"/>
              </a:rPr>
              <a:t>dziļums							dzelme</a:t>
            </a:r>
          </a:p>
          <a:p>
            <a:pPr marL="0" indent="0">
              <a:buNone/>
            </a:pPr>
            <a:r>
              <a:rPr lang="lv-LV" dirty="0">
                <a:latin typeface="Arial Black" panose="020B0A04020102020204" pitchFamily="34" charset="0"/>
              </a:rPr>
              <a:t>virve								malkas pagale</a:t>
            </a:r>
          </a:p>
          <a:p>
            <a:pPr marL="0" indent="0">
              <a:buNone/>
            </a:pPr>
            <a:r>
              <a:rPr lang="lv-LV" dirty="0">
                <a:latin typeface="Arial Black" panose="020B0A04020102020204" pitchFamily="34" charset="0"/>
              </a:rPr>
              <a:t>apņēmās							samaksa	(alga)</a:t>
            </a:r>
          </a:p>
          <a:p>
            <a:pPr marL="0" indent="0">
              <a:buNone/>
            </a:pPr>
            <a:r>
              <a:rPr lang="lv-LV" dirty="0">
                <a:latin typeface="Arial Black" panose="020B0A04020102020204" pitchFamily="34" charset="0"/>
              </a:rPr>
              <a:t>mūžam								elle</a:t>
            </a:r>
          </a:p>
          <a:p>
            <a:pPr marL="0" indent="0">
              <a:buNone/>
            </a:pPr>
            <a:r>
              <a:rPr lang="lv-LV" dirty="0">
                <a:latin typeface="Arial Black" panose="020B0A04020102020204" pitchFamily="34" charset="0"/>
              </a:rPr>
              <a:t>pagalvis (nolika pagalvī)		</a:t>
            </a:r>
            <a:r>
              <a:rPr lang="lv-LV">
                <a:latin typeface="Arial Black" panose="020B0A04020102020204" pitchFamily="34" charset="0"/>
              </a:rPr>
              <a:t>	posts</a:t>
            </a:r>
            <a:r>
              <a:rPr lang="lv-LV" dirty="0">
                <a:latin typeface="Arial Black" panose="020B0A0402010202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99142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0FAC-A710-48E0-81E8-AC5D89AD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514600"/>
            <a:ext cx="8911687" cy="2500312"/>
          </a:xfrm>
        </p:spPr>
        <p:txBody>
          <a:bodyPr/>
          <a:lstStyle/>
          <a:p>
            <a:r>
              <a:rPr lang="lv-LV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7.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Kārlis dusmojās uz savu mazo brāli: «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Mūžam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viņam istaba ir tik nekārtīga!»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562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DE4B-D2BD-4F01-93A0-FD4DD646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414588"/>
            <a:ext cx="8911687" cy="2571749"/>
          </a:xfrm>
        </p:spPr>
        <p:txBody>
          <a:bodyPr/>
          <a:lstStyle/>
          <a:p>
            <a:pPr algn="ctr"/>
            <a:r>
              <a:rPr lang="lv-LV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8.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Pasakās velni dzīvo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ellē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(kur?), tur nonāk arī visi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posta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darbi.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56794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C44A-AD36-4AF6-9C7F-7C474D9F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414588"/>
            <a:ext cx="8911687" cy="2428874"/>
          </a:xfrm>
        </p:spPr>
        <p:txBody>
          <a:bodyPr/>
          <a:lstStyle/>
          <a:p>
            <a:pPr algn="ctr"/>
            <a:r>
              <a:rPr lang="lv-LV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9.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Es noliku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pagalvī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(kur?) spilvenu un saldi aizmigu, tāpēc ka biju piekusis.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83228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573F-D1D6-4866-8495-C5D19734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743200"/>
            <a:ext cx="8911687" cy="2586038"/>
          </a:xfrm>
        </p:spPr>
        <p:txBody>
          <a:bodyPr/>
          <a:lstStyle/>
          <a:p>
            <a:pPr algn="ctr"/>
            <a:r>
              <a:rPr lang="lv-LV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10. 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Japānā bija liela zemestrīce, visapkārt valdīja (bija) liels </a:t>
            </a:r>
            <a:r>
              <a:rPr lang="lv-LV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posts</a:t>
            </a:r>
            <a:r>
              <a:rPr lang="lv-LV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 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42382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375873"/>
            <a:ext cx="8911687" cy="757727"/>
          </a:xfrm>
        </p:spPr>
        <p:txBody>
          <a:bodyPr>
            <a:normAutofit/>
          </a:bodyPr>
          <a:lstStyle/>
          <a:p>
            <a:pPr algn="ctr"/>
            <a:r>
              <a:rPr lang="lv-LV" sz="4000" dirty="0">
                <a:latin typeface="Arial Black" panose="020B0A04020102020204" pitchFamily="34" charset="0"/>
              </a:rPr>
              <a:t>Paldies par darbiņu!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436" y="2512464"/>
            <a:ext cx="5725682" cy="3050848"/>
          </a:xfrm>
        </p:spPr>
      </p:pic>
    </p:spTree>
    <p:extLst>
      <p:ext uri="{BB962C8B-B14F-4D97-AF65-F5344CB8AC3E}">
        <p14:creationId xmlns:p14="http://schemas.microsoft.com/office/powerpoint/2010/main" val="63887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176588" y="2154238"/>
            <a:ext cx="9015412" cy="2632075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1. </a:t>
            </a:r>
            <a:r>
              <a:rPr lang="lv-LV" sz="4000" dirty="0">
                <a:latin typeface="Arial Black" panose="020B0A04020102020204" pitchFamily="34" charset="0"/>
              </a:rPr>
              <a:t>Tagad saule no rīta … apmēram septiņos, bet vakarā … astoņos.</a:t>
            </a:r>
          </a:p>
        </p:txBody>
      </p:sp>
    </p:spTree>
    <p:extLst>
      <p:ext uri="{BB962C8B-B14F-4D97-AF65-F5344CB8AC3E}">
        <p14:creationId xmlns:p14="http://schemas.microsoft.com/office/powerpoint/2010/main" val="299709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42445" y="2384277"/>
            <a:ext cx="8528703" cy="1143148"/>
          </a:xfrm>
        </p:spPr>
        <p:txBody>
          <a:bodyPr>
            <a:normAutofit fontScale="90000"/>
          </a:bodyPr>
          <a:lstStyle/>
          <a:p>
            <a:r>
              <a:rPr lang="lv-LV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2. </a:t>
            </a:r>
            <a:r>
              <a:rPr lang="lv-LV" sz="4400" dirty="0">
                <a:latin typeface="Arial Black" panose="020B0A04020102020204" pitchFamily="34" charset="0"/>
              </a:rPr>
              <a:t>Okeāna un jūras … (kur?) dzīvo dažādi interesanti dzīvnieki.</a:t>
            </a:r>
          </a:p>
        </p:txBody>
      </p:sp>
    </p:spTree>
    <p:extLst>
      <p:ext uri="{BB962C8B-B14F-4D97-AF65-F5344CB8AC3E}">
        <p14:creationId xmlns:p14="http://schemas.microsoft.com/office/powerpoint/2010/main" val="147925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650" y="2144994"/>
            <a:ext cx="8863961" cy="2572284"/>
          </a:xfrm>
        </p:spPr>
        <p:txBody>
          <a:bodyPr>
            <a:normAutofit/>
          </a:bodyPr>
          <a:lstStyle/>
          <a:p>
            <a:r>
              <a:rPr lang="lv-LV" sz="4000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3. </a:t>
            </a:r>
            <a:r>
              <a:rPr lang="lv-LV" sz="4000" dirty="0">
                <a:latin typeface="Arial Black" panose="020B0A04020102020204" pitchFamily="34" charset="0"/>
              </a:rPr>
              <a:t>Vectēvs gatavoja … (ko?) no stipriem diegiem.</a:t>
            </a:r>
          </a:p>
        </p:txBody>
      </p:sp>
    </p:spTree>
    <p:extLst>
      <p:ext uri="{BB962C8B-B14F-4D97-AF65-F5344CB8AC3E}">
        <p14:creationId xmlns:p14="http://schemas.microsoft.com/office/powerpoint/2010/main" val="292352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1888620"/>
            <a:ext cx="8911687" cy="2931207"/>
          </a:xfrm>
        </p:spPr>
        <p:txBody>
          <a:bodyPr>
            <a:normAutofit/>
          </a:bodyPr>
          <a:lstStyle/>
          <a:p>
            <a:r>
              <a:rPr lang="lv-LV" sz="4000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4. </a:t>
            </a:r>
            <a:r>
              <a:rPr lang="lv-LV" sz="4000" dirty="0">
                <a:latin typeface="Arial Black" panose="020B0A04020102020204" pitchFamily="34" charset="0"/>
              </a:rPr>
              <a:t>Zēni un meitenes sakārtoja … … (ko?)skaistā grēdā, lai ziemā varētu kurināt krāsni.</a:t>
            </a:r>
          </a:p>
        </p:txBody>
      </p:sp>
    </p:spTree>
    <p:extLst>
      <p:ext uri="{BB962C8B-B14F-4D97-AF65-F5344CB8AC3E}">
        <p14:creationId xmlns:p14="http://schemas.microsoft.com/office/powerpoint/2010/main" val="95014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1854436"/>
            <a:ext cx="8911687" cy="3298677"/>
          </a:xfrm>
        </p:spPr>
        <p:txBody>
          <a:bodyPr>
            <a:normAutofit/>
          </a:bodyPr>
          <a:lstStyle/>
          <a:p>
            <a:r>
              <a:rPr lang="lv-LV" sz="4000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5. </a:t>
            </a:r>
            <a:r>
              <a:rPr lang="lv-LV" sz="4000" dirty="0">
                <a:latin typeface="Arial Black" panose="020B0A04020102020204" pitchFamily="34" charset="0"/>
              </a:rPr>
              <a:t>Skolēni … labi mācīties, lai būtu gudri un vecākiem būtu prieks.</a:t>
            </a:r>
          </a:p>
        </p:txBody>
      </p:sp>
    </p:spTree>
    <p:extLst>
      <p:ext uri="{BB962C8B-B14F-4D97-AF65-F5344CB8AC3E}">
        <p14:creationId xmlns:p14="http://schemas.microsoft.com/office/powerpoint/2010/main" val="2959054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1768978"/>
            <a:ext cx="8911687" cy="3401227"/>
          </a:xfrm>
        </p:spPr>
        <p:txBody>
          <a:bodyPr>
            <a:normAutofit/>
          </a:bodyPr>
          <a:lstStyle/>
          <a:p>
            <a:r>
              <a:rPr lang="lv-LV" sz="4000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6. </a:t>
            </a:r>
            <a:r>
              <a:rPr lang="lv-LV" sz="4000" dirty="0">
                <a:latin typeface="Arial Black" panose="020B0A04020102020204" pitchFamily="34" charset="0"/>
              </a:rPr>
              <a:t>Par darbu vasarā skolēni saņēma labu … (ko?), visi bija priecīgi.</a:t>
            </a:r>
          </a:p>
        </p:txBody>
      </p:sp>
    </p:spTree>
    <p:extLst>
      <p:ext uri="{BB962C8B-B14F-4D97-AF65-F5344CB8AC3E}">
        <p14:creationId xmlns:p14="http://schemas.microsoft.com/office/powerpoint/2010/main" val="195391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2256090"/>
            <a:ext cx="8911687" cy="2888477"/>
          </a:xfrm>
        </p:spPr>
        <p:txBody>
          <a:bodyPr>
            <a:normAutofit/>
          </a:bodyPr>
          <a:lstStyle/>
          <a:p>
            <a:pPr algn="just"/>
            <a:r>
              <a:rPr lang="lv-LV" sz="4000" dirty="0">
                <a:latin typeface="Arial Black" panose="020B0A04020102020204" pitchFamily="34" charset="0"/>
              </a:rPr>
              <a:t>	</a:t>
            </a:r>
            <a:r>
              <a:rPr lang="lv-LV" sz="2400" dirty="0">
                <a:latin typeface="Arial Black" panose="020B0A04020102020204" pitchFamily="34" charset="0"/>
              </a:rPr>
              <a:t>7. </a:t>
            </a:r>
            <a:r>
              <a:rPr lang="lv-LV" sz="4000" dirty="0">
                <a:latin typeface="Arial Black" panose="020B0A04020102020204" pitchFamily="34" charset="0"/>
              </a:rPr>
              <a:t>Kārlis dusmojās uz savu mazo brāli: «… viņam istaba ir tik nekārtīga!»</a:t>
            </a:r>
          </a:p>
        </p:txBody>
      </p:sp>
    </p:spTree>
    <p:extLst>
      <p:ext uri="{BB962C8B-B14F-4D97-AF65-F5344CB8AC3E}">
        <p14:creationId xmlns:p14="http://schemas.microsoft.com/office/powerpoint/2010/main" val="6764054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425</Words>
  <Application>Microsoft Office PowerPoint</Application>
  <PresentationFormat>Widescreen</PresentationFormat>
  <Paragraphs>32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Century Gothic</vt:lpstr>
      <vt:lpstr>Wingdings 3</vt:lpstr>
      <vt:lpstr>Wisp</vt:lpstr>
      <vt:lpstr>Latviešu tautas pasaka «Zirneklis un muša»</vt:lpstr>
      <vt:lpstr>Vārdnīca</vt:lpstr>
      <vt:lpstr> 1. Tagad saule no rīta … apmēram septiņos, bet vakarā … astoņos.</vt:lpstr>
      <vt:lpstr> 2. Okeāna un jūras … (kur?) dzīvo dažādi interesanti dzīvnieki.</vt:lpstr>
      <vt:lpstr> 3. Vectēvs gatavoja … (ko?) no stipriem diegiem.</vt:lpstr>
      <vt:lpstr> 4. Zēni un meitenes sakārtoja … … (ko?)skaistā grēdā, lai ziemā varētu kurināt krāsni.</vt:lpstr>
      <vt:lpstr> 5. Skolēni … labi mācīties, lai būtu gudri un vecākiem būtu prieks.</vt:lpstr>
      <vt:lpstr> 6. Par darbu vasarā skolēni saņēma labu … (ko?), visi bija priecīgi.</vt:lpstr>
      <vt:lpstr> 7. Kārlis dusmojās uz savu mazo brāli: «… viņam istaba ir tik nekārtīga!»</vt:lpstr>
      <vt:lpstr> 8. Pasakās velni dzīvo … (kur?), tur nonāk arī visi … darbi.</vt:lpstr>
      <vt:lpstr> 9. Es noliku … (kur?) spilvenu un saldi aizmigu, tāpēc ka biju piekusis.</vt:lpstr>
      <vt:lpstr> 10. Japānā bija liela zemestrīce, visapkārt valdīja (bija) liels … .</vt:lpstr>
      <vt:lpstr>Pārbaudi!</vt:lpstr>
      <vt:lpstr> Tagad saule no rīta aust/saule lec apmēram septiņos, bet riet vakarā  astoņos.</vt:lpstr>
      <vt:lpstr> 2. Okeāna un jūras dzelmē (kur?) dzīvo dažādi interesanti dzīvnieki.</vt:lpstr>
      <vt:lpstr>    3. Vectēvs gatavoja virvi  (ko?) no stipriem diegiem.</vt:lpstr>
      <vt:lpstr>4. Zēni un meitenes sakārtoja malkas pagales (ko?)skaistā grēdā, lai ziemā varētu kurināt krāsni.</vt:lpstr>
      <vt:lpstr> 5. Skolēni apņēmās labi mācīties, lai būtu gudri un vecākiem būtu prieks.</vt:lpstr>
      <vt:lpstr>6. Par darbu vasarā skolēni saņēma labu samaksu (ko?), visi bija priecīgi.</vt:lpstr>
      <vt:lpstr>7. Kārlis dusmojās uz savu mazo brāli: «Mūžam viņam istaba ir tik nekārtīga!»</vt:lpstr>
      <vt:lpstr>8. Pasakās velni dzīvo ellē (kur?), tur nonāk arī visi posta darbi.</vt:lpstr>
      <vt:lpstr>9. Es noliku pagalvī  (kur?) spilvenu un saldi aizmigu, tāpēc ka biju piekusis.</vt:lpstr>
      <vt:lpstr>10. Japānā bija liela zemestrīce, visapkārt valdīja (bija) liels posts .</vt:lpstr>
      <vt:lpstr>Paldies par darbiņu!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Latviešu tautas pasaka «Zirneklis un muša»</dc:title>
  <dc:creator>Skolotaji</dc:creator>
  <cp:lastModifiedBy>USER</cp:lastModifiedBy>
  <cp:revision>18</cp:revision>
  <dcterms:created xsi:type="dcterms:W3CDTF">2018-09-12T12:47:43Z</dcterms:created>
  <dcterms:modified xsi:type="dcterms:W3CDTF">2020-05-16T08:32:15Z</dcterms:modified>
</cp:coreProperties>
</file>