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8" r:id="rId21"/>
    <p:sldId id="281" r:id="rId22"/>
    <p:sldId id="283" r:id="rId23"/>
    <p:sldId id="285" r:id="rId24"/>
    <p:sldId id="287" r:id="rId25"/>
    <p:sldId id="279" r:id="rId26"/>
    <p:sldId id="277" r:id="rId27"/>
    <p:sldId id="280" r:id="rId28"/>
    <p:sldId id="282" r:id="rId29"/>
    <p:sldId id="284" r:id="rId30"/>
    <p:sldId id="286" r:id="rId31"/>
    <p:sldId id="288" r:id="rId32"/>
    <p:sldId id="270" r:id="rId3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88E6-6E03-449C-9AAF-DE5C1C1E408F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6E3E-16CF-4638-A7DC-73DCBD7A25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864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88E6-6E03-449C-9AAF-DE5C1C1E408F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6E3E-16CF-4638-A7DC-73DCBD7A25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348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88E6-6E03-449C-9AAF-DE5C1C1E408F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6E3E-16CF-4638-A7DC-73DCBD7A25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741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88E6-6E03-449C-9AAF-DE5C1C1E408F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6E3E-16CF-4638-A7DC-73DCBD7A25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102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88E6-6E03-449C-9AAF-DE5C1C1E408F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6E3E-16CF-4638-A7DC-73DCBD7A25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671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88E6-6E03-449C-9AAF-DE5C1C1E408F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6E3E-16CF-4638-A7DC-73DCBD7A25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527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88E6-6E03-449C-9AAF-DE5C1C1E408F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6E3E-16CF-4638-A7DC-73DCBD7A25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558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88E6-6E03-449C-9AAF-DE5C1C1E408F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6E3E-16CF-4638-A7DC-73DCBD7A25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525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88E6-6E03-449C-9AAF-DE5C1C1E408F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6E3E-16CF-4638-A7DC-73DCBD7A25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548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88E6-6E03-449C-9AAF-DE5C1C1E408F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6E3E-16CF-4638-A7DC-73DCBD7A25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606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88E6-6E03-449C-9AAF-DE5C1C1E408F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6E3E-16CF-4638-A7DC-73DCBD7A25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171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88E6-6E03-449C-9AAF-DE5C1C1E408F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46E3E-16CF-4638-A7DC-73DCBD7A25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507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4000" dirty="0">
                <a:latin typeface="Arial Black" panose="020B0A04020102020204" pitchFamily="34" charset="0"/>
              </a:rPr>
              <a:t>Alberts Bels </a:t>
            </a:r>
            <a:br>
              <a:rPr lang="lv-LV" sz="4000" dirty="0">
                <a:latin typeface="Arial Black" panose="020B0A04020102020204" pitchFamily="34" charset="0"/>
              </a:rPr>
            </a:br>
            <a:r>
              <a:rPr lang="lv-LV" sz="4400" dirty="0">
                <a:solidFill>
                  <a:srgbClr val="002060"/>
                </a:solidFill>
                <a:latin typeface="Arial Black" panose="020B0A04020102020204" pitchFamily="34" charset="0"/>
              </a:rPr>
              <a:t>«Cilvēki laivās»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lv-LV" dirty="0">
                <a:latin typeface="Arial Black" panose="020B0A04020102020204" pitchFamily="34" charset="0"/>
              </a:rPr>
              <a:t>Izvēlies no svešajiem vārdiem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lv-LV" dirty="0">
                <a:latin typeface="Arial Black" panose="020B0A04020102020204" pitchFamily="34" charset="0"/>
              </a:rPr>
              <a:t>attēlam atbilstošu vārdu!</a:t>
            </a:r>
          </a:p>
          <a:p>
            <a:r>
              <a:rPr lang="lv-LV" sz="1900" dirty="0">
                <a:solidFill>
                  <a:srgbClr val="002060"/>
                </a:solidFill>
                <a:latin typeface="Arial Black" panose="020B0A04020102020204" pitchFamily="34" charset="0"/>
              </a:rPr>
              <a:t>1. daļa 2. apakšnodaļa (Jonatana piedzimšana un bērnība)</a:t>
            </a:r>
          </a:p>
          <a:p>
            <a:endParaRPr lang="lv-LV" dirty="0">
              <a:latin typeface="Arial Black" panose="020B0A04020102020204" pitchFamily="34" charset="0"/>
            </a:endParaRPr>
          </a:p>
          <a:p>
            <a:r>
              <a:rPr lang="lv-LV" dirty="0">
                <a:latin typeface="Arial Black" panose="020B0A04020102020204" pitchFamily="34" charset="0"/>
              </a:rPr>
              <a:t>9. klase</a:t>
            </a:r>
          </a:p>
        </p:txBody>
      </p:sp>
    </p:spTree>
    <p:extLst>
      <p:ext uri="{BB962C8B-B14F-4D97-AF65-F5344CB8AC3E}">
        <p14:creationId xmlns:p14="http://schemas.microsoft.com/office/powerpoint/2010/main" val="163458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</a:rPr>
              <a:t>8. Uzraksti atbilstošu vārdu vai vārdu savienojumu!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1991519"/>
            <a:ext cx="6153150" cy="4019550"/>
          </a:xfrm>
        </p:spPr>
      </p:pic>
    </p:spTree>
    <p:extLst>
      <p:ext uri="{BB962C8B-B14F-4D97-AF65-F5344CB8AC3E}">
        <p14:creationId xmlns:p14="http://schemas.microsoft.com/office/powerpoint/2010/main" val="322882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</a:rPr>
              <a:t>9. Uzraksti atbilstošu vārdu vai vārdu savienojumu!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34" y="2881950"/>
            <a:ext cx="3086531" cy="223868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42" y="1825625"/>
            <a:ext cx="4931516" cy="4351338"/>
          </a:xfrm>
        </p:spPr>
      </p:pic>
    </p:spTree>
    <p:extLst>
      <p:ext uri="{BB962C8B-B14F-4D97-AF65-F5344CB8AC3E}">
        <p14:creationId xmlns:p14="http://schemas.microsoft.com/office/powerpoint/2010/main" val="17565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</a:rPr>
              <a:t>10. Uzraksti atbilstošu vārdu vai vārdu savienojumu!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32" y="1825625"/>
            <a:ext cx="7546136" cy="4351338"/>
          </a:xfrm>
        </p:spPr>
      </p:pic>
    </p:spTree>
    <p:extLst>
      <p:ext uri="{BB962C8B-B14F-4D97-AF65-F5344CB8AC3E}">
        <p14:creationId xmlns:p14="http://schemas.microsoft.com/office/powerpoint/2010/main" val="368957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</a:rPr>
              <a:t>11. Uzraksti atbilstošu vārdu vai vārdu savienojumu!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7476"/>
            <a:ext cx="5181600" cy="328763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2501106"/>
            <a:ext cx="4381500" cy="3000375"/>
          </a:xfrm>
        </p:spPr>
      </p:pic>
    </p:spTree>
    <p:extLst>
      <p:ext uri="{BB962C8B-B14F-4D97-AF65-F5344CB8AC3E}">
        <p14:creationId xmlns:p14="http://schemas.microsoft.com/office/powerpoint/2010/main" val="128492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</a:rPr>
              <a:t>12. Uzraksti atbilstošu vārdu vai vārdu savienojumu!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76" y="1825625"/>
            <a:ext cx="5806447" cy="4351338"/>
          </a:xfrm>
        </p:spPr>
      </p:pic>
    </p:spTree>
    <p:extLst>
      <p:ext uri="{BB962C8B-B14F-4D97-AF65-F5344CB8AC3E}">
        <p14:creationId xmlns:p14="http://schemas.microsoft.com/office/powerpoint/2010/main" val="277776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</a:rPr>
              <a:t>13. Uzraksti atbilstošu vārdu vai vārdu savienojumu!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9989"/>
            <a:ext cx="5181600" cy="404261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005806"/>
            <a:ext cx="5143500" cy="3990975"/>
          </a:xfrm>
        </p:spPr>
      </p:pic>
    </p:spTree>
    <p:extLst>
      <p:ext uri="{BB962C8B-B14F-4D97-AF65-F5344CB8AC3E}">
        <p14:creationId xmlns:p14="http://schemas.microsoft.com/office/powerpoint/2010/main" val="3334112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</a:rPr>
              <a:t>14. Uzraksti atbilstošu vārdu vai vārdu savienojumu!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07" y="2204815"/>
            <a:ext cx="4181364" cy="323030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40" y="2204815"/>
            <a:ext cx="3187581" cy="3187581"/>
          </a:xfrm>
        </p:spPr>
      </p:pic>
    </p:spTree>
    <p:extLst>
      <p:ext uri="{BB962C8B-B14F-4D97-AF65-F5344CB8AC3E}">
        <p14:creationId xmlns:p14="http://schemas.microsoft.com/office/powerpoint/2010/main" val="2148561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4" y="1409507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61" y="1409507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01052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9B88-82F4-4147-88CD-F02FC8E8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78325"/>
          </a:xfrm>
        </p:spPr>
        <p:txBody>
          <a:bodyPr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Ievieto svešos vārdus dotajos teikumos!</a:t>
            </a:r>
            <a:br>
              <a:rPr lang="lv-LV" dirty="0">
                <a:latin typeface="Arial Black" panose="020B0A04020102020204" pitchFamily="34" charset="0"/>
              </a:rPr>
            </a:br>
            <a:r>
              <a:rPr lang="lv-LV" sz="3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Izvēlies pareizu vārda galotni vai formu!</a:t>
            </a:r>
            <a:endParaRPr lang="lv-LV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94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19FF-A6AA-438A-B9CB-D07D49F7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F5F2-2539-46F7-9E82-608BB4573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4000" dirty="0">
                <a:latin typeface="Arial Black" panose="020B0A04020102020204" pitchFamily="34" charset="0"/>
              </a:rPr>
              <a:t>	</a:t>
            </a:r>
            <a:r>
              <a:rPr lang="lv-LV" sz="4800" dirty="0">
                <a:latin typeface="Arial Black" panose="020B0A04020102020204" pitchFamily="34" charset="0"/>
              </a:rPr>
              <a:t>Vecmāmiņa Zelma uzadīja Jēkabam jaunu, siltu ..., lai aukstajā laikā ... ... .</a:t>
            </a:r>
          </a:p>
        </p:txBody>
      </p:sp>
    </p:spTree>
    <p:extLst>
      <p:ext uri="{BB962C8B-B14F-4D97-AF65-F5344CB8AC3E}">
        <p14:creationId xmlns:p14="http://schemas.microsoft.com/office/powerpoint/2010/main" val="52579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520" y="367468"/>
            <a:ext cx="8984479" cy="1110953"/>
          </a:xfrm>
        </p:spPr>
        <p:txBody>
          <a:bodyPr>
            <a:normAutofit fontScale="90000"/>
          </a:bodyPr>
          <a:lstStyle/>
          <a:p>
            <a:r>
              <a:rPr lang="lv-LV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Vārdnīca</a:t>
            </a:r>
            <a:br>
              <a:rPr lang="lv-LV" sz="2800" b="1" dirty="0">
                <a:latin typeface="Arial Black" panose="020B0A04020102020204" pitchFamily="34" charset="0"/>
              </a:rPr>
            </a:b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(Skolēniem ir vārdi un frāzes ar skaidrojumu)</a:t>
            </a:r>
            <a:br>
              <a:rPr lang="lv-LV" sz="2800" b="1" dirty="0">
                <a:latin typeface="Arial Black" panose="020B0A04020102020204" pitchFamily="34" charset="0"/>
              </a:rPr>
            </a:br>
            <a:endParaRPr lang="lv-LV" sz="28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03163"/>
            <a:ext cx="9012964" cy="413616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lv-LV" sz="2000" dirty="0">
                <a:latin typeface="Arial Black" panose="020B0A04020102020204" pitchFamily="34" charset="0"/>
              </a:rPr>
              <a:t>gaidības					rāms</a:t>
            </a:r>
          </a:p>
          <a:p>
            <a:pPr algn="l"/>
            <a:r>
              <a:rPr lang="lv-LV" sz="2000" dirty="0">
                <a:latin typeface="Arial Black" panose="020B0A04020102020204" pitchFamily="34" charset="0"/>
              </a:rPr>
              <a:t>tīklus pārlūkot				nabas saite</a:t>
            </a:r>
          </a:p>
          <a:p>
            <a:pPr algn="l"/>
            <a:r>
              <a:rPr lang="lv-LV" sz="2000" dirty="0">
                <a:latin typeface="Arial Black" panose="020B0A04020102020204" pitchFamily="34" charset="0"/>
              </a:rPr>
              <a:t>dvašot						</a:t>
            </a:r>
            <a:r>
              <a:rPr lang="lv-LV" sz="2000" dirty="0" err="1">
                <a:latin typeface="Arial Black" panose="020B0A04020102020204" pitchFamily="34" charset="0"/>
              </a:rPr>
              <a:t>dupsis</a:t>
            </a:r>
            <a:endParaRPr lang="lv-LV" sz="2000" dirty="0">
              <a:latin typeface="Arial Black" panose="020B0A04020102020204" pitchFamily="34" charset="0"/>
            </a:endParaRPr>
          </a:p>
          <a:p>
            <a:pPr algn="l"/>
            <a:r>
              <a:rPr lang="lv-LV" sz="2000" dirty="0">
                <a:latin typeface="Arial Black" panose="020B0A04020102020204" pitchFamily="34" charset="0"/>
              </a:rPr>
              <a:t>taurēt 						kamzolis</a:t>
            </a:r>
          </a:p>
          <a:p>
            <a:pPr algn="l"/>
            <a:r>
              <a:rPr lang="lv-LV" sz="2000" dirty="0">
                <a:latin typeface="Arial Black" panose="020B0A04020102020204" pitchFamily="34" charset="0"/>
              </a:rPr>
              <a:t>barbariski					nākt pasaulē</a:t>
            </a:r>
          </a:p>
          <a:p>
            <a:pPr algn="l"/>
            <a:r>
              <a:rPr lang="lv-LV" sz="2000" dirty="0">
                <a:latin typeface="Arial Black" panose="020B0A04020102020204" pitchFamily="34" charset="0"/>
              </a:rPr>
              <a:t>kaite						kaite neķeras klāt</a:t>
            </a:r>
          </a:p>
          <a:p>
            <a:pPr algn="l"/>
            <a:r>
              <a:rPr lang="lv-LV" sz="2000" dirty="0">
                <a:latin typeface="Arial Black" panose="020B0A04020102020204" pitchFamily="34" charset="0"/>
              </a:rPr>
              <a:t>uzkrīt kaite					bažīties</a:t>
            </a:r>
          </a:p>
          <a:p>
            <a:pPr algn="l"/>
            <a:r>
              <a:rPr lang="lv-LV" sz="2000" dirty="0">
                <a:latin typeface="Arial Black" panose="020B0A04020102020204" pitchFamily="34" charset="0"/>
              </a:rPr>
              <a:t>bez atelpas					pekas</a:t>
            </a:r>
          </a:p>
          <a:p>
            <a:pPr algn="l"/>
            <a:r>
              <a:rPr lang="lv-LV" sz="2000" dirty="0">
                <a:latin typeface="Arial Black" panose="020B0A04020102020204" pitchFamily="34" charset="0"/>
              </a:rPr>
              <a:t>miklums					mikls</a:t>
            </a:r>
          </a:p>
          <a:p>
            <a:pPr algn="l"/>
            <a:r>
              <a:rPr lang="lv-LV" sz="2000" dirty="0">
                <a:latin typeface="Arial Black" panose="020B0A04020102020204" pitchFamily="34" charset="0"/>
              </a:rPr>
              <a:t>ar tīklu smelt jūtu –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runāt muļķības, darīt nevajadzīgu, bezjēdzīgu darbu</a:t>
            </a:r>
            <a:endParaRPr lang="lv-LV" sz="2000" dirty="0">
              <a:latin typeface="Arial Black" panose="020B0A04020102020204" pitchFamily="34" charset="0"/>
            </a:endParaRPr>
          </a:p>
          <a:p>
            <a:pPr algn="l"/>
            <a:r>
              <a:rPr lang="lv-LV" sz="2000" dirty="0">
                <a:latin typeface="Arial Black" panose="020B0A04020102020204" pitchFamily="34" charset="0"/>
              </a:rPr>
              <a:t>				</a:t>
            </a:r>
          </a:p>
          <a:p>
            <a:pPr algn="l"/>
            <a:endParaRPr lang="lv-LV" sz="2000" dirty="0">
              <a:latin typeface="Arial Black" panose="020B0A04020102020204" pitchFamily="34" charset="0"/>
            </a:endParaRPr>
          </a:p>
          <a:p>
            <a:pPr algn="l"/>
            <a:endParaRPr lang="lv-LV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23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E610D-3E46-48C2-B940-02F01FDE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>
                <a:latin typeface="Arial Black" panose="020B0A04020102020204" pitchFamily="34" charset="0"/>
              </a:rPr>
              <a:t>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456EF-A03C-41D0-8BA9-6ED079DEA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4800" dirty="0">
                <a:latin typeface="Arial Black" panose="020B0A04020102020204" pitchFamily="34" charset="0"/>
              </a:rPr>
              <a:t>	Alise teica Tomam: «Tu nu gan tagad ......! Tu muļķīgi sastrīdējies ar savu draugu. Vai tad tu nevarēji ... aprunāties?»</a:t>
            </a:r>
          </a:p>
        </p:txBody>
      </p:sp>
    </p:spTree>
    <p:extLst>
      <p:ext uri="{BB962C8B-B14F-4D97-AF65-F5344CB8AC3E}">
        <p14:creationId xmlns:p14="http://schemas.microsoft.com/office/powerpoint/2010/main" val="345228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ECEE-FD0B-48B4-879E-27E2337F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>
                <a:latin typeface="Arial Black" panose="020B0A04020102020204" pitchFamily="34" charset="0"/>
              </a:rPr>
              <a:t>3.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DEAEE-8649-4A81-B0A5-1B0667E98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4800" dirty="0">
                <a:latin typeface="Arial Black" panose="020B0A04020102020204" pitchFamily="34" charset="0"/>
              </a:rPr>
              <a:t>	Visiem </a:t>
            </a:r>
            <a:r>
              <a:rPr lang="lv-LV" sz="4800">
                <a:latin typeface="Arial Black" panose="020B0A04020102020204" pitchFamily="34" charset="0"/>
              </a:rPr>
              <a:t>ģimenes locekļiem </a:t>
            </a:r>
            <a:r>
              <a:rPr lang="lv-LV" sz="4800" dirty="0">
                <a:latin typeface="Arial Black" panose="020B0A04020102020204" pitchFamily="34" charset="0"/>
              </a:rPr>
              <a:t>bija ... acīs, vecais mājas mīlulis suns Fuksis tikko ... . Viņš bija ļoti slims.</a:t>
            </a:r>
          </a:p>
        </p:txBody>
      </p:sp>
    </p:spTree>
    <p:extLst>
      <p:ext uri="{BB962C8B-B14F-4D97-AF65-F5344CB8AC3E}">
        <p14:creationId xmlns:p14="http://schemas.microsoft.com/office/powerpoint/2010/main" val="2365042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471B-87CC-459B-8835-C3C45BA2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>
                <a:latin typeface="Arial Black" panose="020B0A04020102020204" pitchFamily="34" charset="0"/>
              </a:rPr>
              <a:t>4.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E9A39-9CA3-422F-AE36-D57050CDB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4800" dirty="0">
                <a:latin typeface="Arial Black" panose="020B0A04020102020204" pitchFamily="34" charset="0"/>
              </a:rPr>
              <a:t>	Ģimenē vecākā māsa bija ..., vecāki priecājās par savu pirmo mazbērnu, kurš ... ... vasaras sākumā. Protams, visi mazliet arī ..., vai viss būs kārtībā.</a:t>
            </a:r>
          </a:p>
        </p:txBody>
      </p:sp>
    </p:spTree>
    <p:extLst>
      <p:ext uri="{BB962C8B-B14F-4D97-AF65-F5344CB8AC3E}">
        <p14:creationId xmlns:p14="http://schemas.microsoft.com/office/powerpoint/2010/main" val="43679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550B-6435-4851-B7E0-60CA0C57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>
                <a:latin typeface="Arial Black" panose="020B0A04020102020204" pitchFamily="34" charset="0"/>
              </a:rPr>
              <a:t>5.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3C3C6-A74E-4132-9A60-050028659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4800" dirty="0">
                <a:latin typeface="Arial Black" panose="020B0A04020102020204" pitchFamily="34" charset="0"/>
              </a:rPr>
              <a:t>	Zvejnieki strādāja .. ..., jo tuvojās negaiss. Pagaidām jūra vēl bija ..., tāpēc vajadzēja paspēt ... ... .</a:t>
            </a:r>
          </a:p>
        </p:txBody>
      </p:sp>
    </p:spTree>
    <p:extLst>
      <p:ext uri="{BB962C8B-B14F-4D97-AF65-F5344CB8AC3E}">
        <p14:creationId xmlns:p14="http://schemas.microsoft.com/office/powerpoint/2010/main" val="4069986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DC2A-37DF-4186-A7F6-680CC774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>
                <a:latin typeface="Arial Black" panose="020B0A04020102020204" pitchFamily="34" charset="0"/>
              </a:rPr>
              <a:t>6.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9ADD6-FBB4-4FD3-9716-FB5489E83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4800" dirty="0">
                <a:latin typeface="Arial Black" panose="020B0A04020102020204" pitchFamily="34" charset="0"/>
              </a:rPr>
              <a:t>	</a:t>
            </a:r>
          </a:p>
          <a:p>
            <a:pPr marL="0" indent="0">
              <a:buNone/>
            </a:pPr>
            <a:r>
              <a:rPr lang="lv-LV" sz="4800" dirty="0">
                <a:latin typeface="Arial Black" panose="020B0A04020102020204" pitchFamily="34" charset="0"/>
              </a:rPr>
              <a:t>	Mazajam Didzim ... bija pavisam nosalušas, mamma ..., ka ... ... .</a:t>
            </a:r>
          </a:p>
        </p:txBody>
      </p:sp>
    </p:spTree>
    <p:extLst>
      <p:ext uri="{BB962C8B-B14F-4D97-AF65-F5344CB8AC3E}">
        <p14:creationId xmlns:p14="http://schemas.microsoft.com/office/powerpoint/2010/main" val="250286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6AD6-9285-412B-B3EA-11E065D9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Pārbaudi savu darbu!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57254E-E645-481D-9C0E-CF75BBEED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34294"/>
            <a:ext cx="5272088" cy="5272088"/>
          </a:xfrm>
        </p:spPr>
      </p:pic>
    </p:spTree>
    <p:extLst>
      <p:ext uri="{BB962C8B-B14F-4D97-AF65-F5344CB8AC3E}">
        <p14:creationId xmlns:p14="http://schemas.microsoft.com/office/powerpoint/2010/main" val="3574765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1CAB-F437-46B8-AE8C-2A64DCBB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375"/>
            <a:ext cx="10515600" cy="3086100"/>
          </a:xfrm>
        </p:spPr>
        <p:txBody>
          <a:bodyPr/>
          <a:lstStyle/>
          <a:p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1. 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Vecmāmiņa Zelma uzadīja Jēkabam jaunu, siltu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kamzoli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, lai aukstajā laikā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neuzkrīt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kaite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06013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F03A-5756-428C-98DC-EED6809A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3063"/>
            <a:ext cx="10515600" cy="3600450"/>
          </a:xfrm>
        </p:spPr>
        <p:txBody>
          <a:bodyPr/>
          <a:lstStyle/>
          <a:p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2. 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Alise teica Tomam: «Tu nu gan tagad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ar tīklu smel jūru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! Tu muļķīgi sastrīdējies ar savu draugu. Vai tad tu nevarēji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rāmi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 aprunāties?»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18630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9701-B6CE-46B9-B9FF-B0E29B86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3614738"/>
          </a:xfrm>
        </p:spPr>
        <p:txBody>
          <a:bodyPr/>
          <a:lstStyle/>
          <a:p>
            <a:r>
              <a:rPr lang="lv-LV" sz="2800" dirty="0">
                <a:latin typeface="Arial Black" panose="020B0A04020102020204" pitchFamily="34" charset="0"/>
              </a:rPr>
              <a:t>	3. </a:t>
            </a:r>
            <a:r>
              <a:rPr lang="lv-LV" dirty="0">
                <a:latin typeface="Arial Black" panose="020B0A04020102020204" pitchFamily="34" charset="0"/>
              </a:rPr>
              <a:t>Visiem ģimenes locekļiem bija </a:t>
            </a:r>
            <a:r>
              <a:rPr lang="lv-LV" dirty="0">
                <a:solidFill>
                  <a:srgbClr val="C00000"/>
                </a:solidFill>
                <a:latin typeface="Arial Black" panose="020B0A04020102020204" pitchFamily="34" charset="0"/>
              </a:rPr>
              <a:t>miklums</a:t>
            </a:r>
            <a:r>
              <a:rPr lang="lv-LV" dirty="0">
                <a:latin typeface="Arial Black" panose="020B0A04020102020204" pitchFamily="34" charset="0"/>
              </a:rPr>
              <a:t> acīs, vecais mājas mīlulis suns Fuksis tikko </a:t>
            </a:r>
            <a:br>
              <a:rPr lang="lv-LV" dirty="0">
                <a:latin typeface="Arial Black" panose="020B0A04020102020204" pitchFamily="34" charset="0"/>
              </a:rPr>
            </a:br>
            <a:r>
              <a:rPr lang="lv-LV" dirty="0">
                <a:solidFill>
                  <a:srgbClr val="C00000"/>
                </a:solidFill>
                <a:latin typeface="Arial Black" panose="020B0A04020102020204" pitchFamily="34" charset="0"/>
              </a:rPr>
              <a:t>dvašoja</a:t>
            </a:r>
            <a:r>
              <a:rPr lang="lv-LV" dirty="0">
                <a:latin typeface="Arial Black" panose="020B0A04020102020204" pitchFamily="34" charset="0"/>
              </a:rPr>
              <a:t> . Viņš bija ļoti slims.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81051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9778-3823-4BF2-9166-12EE9E71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7013"/>
          </a:xfrm>
        </p:spPr>
        <p:txBody>
          <a:bodyPr/>
          <a:lstStyle/>
          <a:p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	4. 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Ģimenē vecākā māsa bija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gaidībās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, vecāki priecājās par savu pirmo mazbērnu, kurš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nāks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pasaulē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 vasaras sākumā. Protams, visi mazliet arī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bažījās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 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9695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>
                <a:latin typeface="Arial Black" panose="020B0A04020102020204" pitchFamily="34" charset="0"/>
              </a:rPr>
              <a:t>1. Uzraksti atbilstošu vārdu vai vārdu savienojumu!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61344"/>
            <a:ext cx="2794000" cy="4279900"/>
          </a:xfrm>
        </p:spPr>
      </p:pic>
    </p:spTree>
    <p:extLst>
      <p:ext uri="{BB962C8B-B14F-4D97-AF65-F5344CB8AC3E}">
        <p14:creationId xmlns:p14="http://schemas.microsoft.com/office/powerpoint/2010/main" val="2753616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3238-5C38-4732-9755-379EC71C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713"/>
            <a:ext cx="10515600" cy="4200525"/>
          </a:xfrm>
        </p:spPr>
        <p:txBody>
          <a:bodyPr/>
          <a:lstStyle/>
          <a:p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	5. 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Zvejnieki strādāja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bez atelpas</a:t>
            </a:r>
            <a:r>
              <a:rPr lang="lv-LV" sz="4800" dirty="0">
                <a:latin typeface="Arial Black" panose="020B0A04020102020204" pitchFamily="34" charset="0"/>
                <a:ea typeface="+mn-ea"/>
                <a:cs typeface="+mn-cs"/>
              </a:rPr>
              <a:t>, jo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 tuvojās negaiss. Pagaidām jūra vēl bija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rāma</a:t>
            </a:r>
            <a:r>
              <a:rPr lang="lv-LV" sz="4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, tāpēc vajadzēja </a:t>
            </a:r>
            <a:r>
              <a:rPr lang="lv-LV" sz="480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paspēt </a:t>
            </a:r>
            <a:r>
              <a:rPr lang="lv-LV" sz="480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pārlūkot tīklus</a:t>
            </a:r>
            <a:r>
              <a:rPr lang="lv-LV" sz="480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58541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D557-C9D1-4218-B5D2-B145E34B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64138"/>
          </a:xfrm>
        </p:spPr>
        <p:txBody>
          <a:bodyPr/>
          <a:lstStyle/>
          <a:p>
            <a:br>
              <a:rPr lang="lv-LV" dirty="0">
                <a:latin typeface="Arial Black" panose="020B0A04020102020204" pitchFamily="34" charset="0"/>
              </a:rPr>
            </a:br>
            <a:r>
              <a:rPr lang="lv-LV" dirty="0">
                <a:latin typeface="Arial Black" panose="020B0A04020102020204" pitchFamily="34" charset="0"/>
              </a:rPr>
              <a:t>	</a:t>
            </a:r>
            <a:r>
              <a:rPr lang="lv-LV" sz="2800" dirty="0">
                <a:latin typeface="Arial Black" panose="020B0A04020102020204" pitchFamily="34" charset="0"/>
              </a:rPr>
              <a:t>6. </a:t>
            </a:r>
            <a:r>
              <a:rPr lang="lv-LV" sz="4800" dirty="0">
                <a:latin typeface="Arial Black" panose="020B0A04020102020204" pitchFamily="34" charset="0"/>
              </a:rPr>
              <a:t>Mazajam Didzim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</a:rPr>
              <a:t>pekas</a:t>
            </a:r>
            <a:r>
              <a:rPr lang="lv-LV" sz="4800" dirty="0">
                <a:latin typeface="Arial Black" panose="020B0A04020102020204" pitchFamily="34" charset="0"/>
              </a:rPr>
              <a:t> bija pavisam nosalušas, mamma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</a:rPr>
              <a:t>bažījās</a:t>
            </a:r>
            <a:r>
              <a:rPr lang="lv-LV" sz="4800" dirty="0">
                <a:latin typeface="Arial Black" panose="020B0A04020102020204" pitchFamily="34" charset="0"/>
              </a:rPr>
              <a:t>, ka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</a:rPr>
              <a:t>uzkritīs</a:t>
            </a:r>
            <a:r>
              <a:rPr lang="lv-LV" sz="4800" dirty="0">
                <a:latin typeface="Arial Black" panose="020B0A04020102020204" pitchFamily="34" charset="0"/>
              </a:rPr>
              <a:t> </a:t>
            </a: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</a:rPr>
              <a:t>kaite</a:t>
            </a:r>
            <a:r>
              <a:rPr lang="lv-LV" sz="4800" dirty="0">
                <a:latin typeface="Arial Black" panose="020B0A04020102020204" pitchFamily="34" charset="0"/>
              </a:rPr>
              <a:t> .</a:t>
            </a:r>
            <a:br>
              <a:rPr lang="lv-LV" sz="4800" dirty="0"/>
            </a:br>
            <a:endParaRPr lang="lv-LV" sz="4800" dirty="0"/>
          </a:p>
        </p:txBody>
      </p:sp>
    </p:spTree>
    <p:extLst>
      <p:ext uri="{BB962C8B-B14F-4D97-AF65-F5344CB8AC3E}">
        <p14:creationId xmlns:p14="http://schemas.microsoft.com/office/powerpoint/2010/main" val="703273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1513"/>
            <a:ext cx="10515600" cy="1677594"/>
          </a:xfrm>
        </p:spPr>
        <p:txBody>
          <a:bodyPr>
            <a:normAutofit fontScale="90000"/>
          </a:bodyPr>
          <a:lstStyle/>
          <a:p>
            <a:pPr algn="ctr"/>
            <a:br>
              <a:rPr lang="lv-LV" sz="4000" dirty="0">
                <a:latin typeface="Arial Black" panose="020B0A04020102020204" pitchFamily="34" charset="0"/>
              </a:rPr>
            </a:br>
            <a:r>
              <a:rPr lang="lv-LV" sz="4800" dirty="0">
                <a:solidFill>
                  <a:srgbClr val="C00000"/>
                </a:solidFill>
                <a:latin typeface="Arial Black" panose="020B0A04020102020204" pitchFamily="34" charset="0"/>
              </a:rPr>
              <a:t>Kā veicās?</a:t>
            </a:r>
            <a:br>
              <a:rPr lang="lv-LV" sz="4000" dirty="0">
                <a:latin typeface="Arial Black" panose="020B0A04020102020204" pitchFamily="34" charset="0"/>
              </a:rPr>
            </a:br>
            <a:r>
              <a:rPr lang="lv-LV" sz="4000" dirty="0">
                <a:latin typeface="Arial Black" panose="020B0A04020102020204" pitchFamily="34" charset="0"/>
              </a:rPr>
              <a:t>Paldies par darbiņu!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14" y="2349107"/>
            <a:ext cx="3719424" cy="3527204"/>
          </a:xfrm>
        </p:spPr>
      </p:pic>
    </p:spTree>
    <p:extLst>
      <p:ext uri="{BB962C8B-B14F-4D97-AF65-F5344CB8AC3E}">
        <p14:creationId xmlns:p14="http://schemas.microsoft.com/office/powerpoint/2010/main" val="4965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</a:rPr>
              <a:t>2. Uzraksti atbilstošu vārdu vai vārdu savienojumu!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1858169"/>
            <a:ext cx="6429375" cy="4286250"/>
          </a:xfrm>
        </p:spPr>
      </p:pic>
    </p:spTree>
    <p:extLst>
      <p:ext uri="{BB962C8B-B14F-4D97-AF65-F5344CB8AC3E}">
        <p14:creationId xmlns:p14="http://schemas.microsoft.com/office/powerpoint/2010/main" val="394971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</a:rPr>
              <a:t>3. Uzraksti atbilstošu vārdu vai vārdu savienojumu!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27" y="1825625"/>
            <a:ext cx="5270146" cy="4351338"/>
          </a:xfrm>
        </p:spPr>
      </p:pic>
    </p:spTree>
    <p:extLst>
      <p:ext uri="{BB962C8B-B14F-4D97-AF65-F5344CB8AC3E}">
        <p14:creationId xmlns:p14="http://schemas.microsoft.com/office/powerpoint/2010/main" val="244650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</a:rPr>
              <a:t>4. Uzraksti atbilstošu vārdu vai vārdu savienojumu!</a:t>
            </a:r>
            <a:endParaRPr lang="lv-LV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081"/>
            <a:ext cx="5181600" cy="34004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88" y="1858550"/>
            <a:ext cx="3316224" cy="4285488"/>
          </a:xfrm>
        </p:spPr>
      </p:pic>
    </p:spTree>
    <p:extLst>
      <p:ext uri="{BB962C8B-B14F-4D97-AF65-F5344CB8AC3E}">
        <p14:creationId xmlns:p14="http://schemas.microsoft.com/office/powerpoint/2010/main" val="196891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</a:rPr>
              <a:t>5. Uzraksti atbilstošu vārdu vai vārdu savienojumu!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5131"/>
            <a:ext cx="5181600" cy="345232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777331"/>
            <a:ext cx="4000500" cy="2447925"/>
          </a:xfrm>
        </p:spPr>
      </p:pic>
    </p:spTree>
    <p:extLst>
      <p:ext uri="{BB962C8B-B14F-4D97-AF65-F5344CB8AC3E}">
        <p14:creationId xmlns:p14="http://schemas.microsoft.com/office/powerpoint/2010/main" val="58287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</a:rPr>
              <a:t>6. Uzraksti atbilstošu vārdu vai vārdu savienojumu!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92" y="1497948"/>
            <a:ext cx="6221338" cy="4668922"/>
          </a:xfrm>
        </p:spPr>
      </p:pic>
    </p:spTree>
    <p:extLst>
      <p:ext uri="{BB962C8B-B14F-4D97-AF65-F5344CB8AC3E}">
        <p14:creationId xmlns:p14="http://schemas.microsoft.com/office/powerpoint/2010/main" val="267431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solidFill>
                  <a:prstClr val="black"/>
                </a:solidFill>
                <a:latin typeface="Arial Black" panose="020B0A04020102020204" pitchFamily="34" charset="0"/>
              </a:rPr>
              <a:t>7. Uzraksti atbilstošu vārdu vai vārdu savienojumu!</a:t>
            </a:r>
            <a:endParaRPr lang="lv-LV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2072481"/>
            <a:ext cx="5162550" cy="38576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072481"/>
            <a:ext cx="5162550" cy="3857625"/>
          </a:xfrm>
        </p:spPr>
      </p:pic>
    </p:spTree>
    <p:extLst>
      <p:ext uri="{BB962C8B-B14F-4D97-AF65-F5344CB8AC3E}">
        <p14:creationId xmlns:p14="http://schemas.microsoft.com/office/powerpoint/2010/main" val="342839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567</Words>
  <Application>Microsoft Office PowerPoint</Application>
  <PresentationFormat>Platekrāna</PresentationFormat>
  <Paragraphs>53</Paragraphs>
  <Slides>32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Office Theme</vt:lpstr>
      <vt:lpstr>Alberts Bels  «Cilvēki laivās»</vt:lpstr>
      <vt:lpstr>Vārdnīca (Skolēniem ir vārdi un frāzes ar skaidrojumu) </vt:lpstr>
      <vt:lpstr>1. Uzraksti atbilstošu vārdu vai vārdu savienojumu!</vt:lpstr>
      <vt:lpstr>2. Uzraksti atbilstošu vārdu vai vārdu savienojumu!</vt:lpstr>
      <vt:lpstr>3. Uzraksti atbilstošu vārdu vai vārdu savienojumu!</vt:lpstr>
      <vt:lpstr>4. Uzraksti atbilstošu vārdu vai vārdu savienojumu!</vt:lpstr>
      <vt:lpstr>5. Uzraksti atbilstošu vārdu vai vārdu savienojumu!</vt:lpstr>
      <vt:lpstr>6. Uzraksti atbilstošu vārdu vai vārdu savienojumu!</vt:lpstr>
      <vt:lpstr>7. Uzraksti atbilstošu vārdu vai vārdu savienojumu!</vt:lpstr>
      <vt:lpstr>8. Uzraksti atbilstošu vārdu vai vārdu savienojumu!</vt:lpstr>
      <vt:lpstr>9. Uzraksti atbilstošu vārdu vai vārdu savienojumu!</vt:lpstr>
      <vt:lpstr>10. Uzraksti atbilstošu vārdu vai vārdu savienojumu!</vt:lpstr>
      <vt:lpstr>11. Uzraksti atbilstošu vārdu vai vārdu savienojumu!</vt:lpstr>
      <vt:lpstr>12. Uzraksti atbilstošu vārdu vai vārdu savienojumu!</vt:lpstr>
      <vt:lpstr>13. Uzraksti atbilstošu vārdu vai vārdu savienojumu!</vt:lpstr>
      <vt:lpstr>14. Uzraksti atbilstošu vārdu vai vārdu savienojumu!</vt:lpstr>
      <vt:lpstr>PowerPoint prezentācija</vt:lpstr>
      <vt:lpstr>Ievieto svešos vārdus dotajos teikumos! Izvēlies pareizu vārda galotni vai formu!</vt:lpstr>
      <vt:lpstr>1.</vt:lpstr>
      <vt:lpstr>2.</vt:lpstr>
      <vt:lpstr>3.</vt:lpstr>
      <vt:lpstr>4.</vt:lpstr>
      <vt:lpstr>5.</vt:lpstr>
      <vt:lpstr>6.</vt:lpstr>
      <vt:lpstr>Pārbaudi savu darbu!</vt:lpstr>
      <vt:lpstr> 1. Vecmāmiņa Zelma uzadīja Jēkabam jaunu, siltu kamzoli, lai aukstajā laikā neuzkrīt kaite.</vt:lpstr>
      <vt:lpstr> 2. Alise teica Tomam: «Tu nu gan tagad ar tīklu smel jūru! Tu muļķīgi sastrīdējies ar savu draugu. Vai tad tu nevarēji rāmi aprunāties?»</vt:lpstr>
      <vt:lpstr> 3. Visiem ģimenes locekļiem bija miklums acīs, vecais mājas mīlulis suns Fuksis tikko  dvašoja . Viņš bija ļoti slims.</vt:lpstr>
      <vt:lpstr> 4. Ģimenē vecākā māsa bija gaidībās, vecāki priecājās par savu pirmo mazbērnu, kurš nāks pasaulē vasaras sākumā. Protams, visi mazliet arī bažījās .</vt:lpstr>
      <vt:lpstr> 5. Zvejnieki strādāja bez atelpas, jo tuvojās negaiss. Pagaidām jūra vēl bija rāma, tāpēc vajadzēja paspēt pārlūkot tīklus.</vt:lpstr>
      <vt:lpstr>  6. Mazajam Didzim pekas bija pavisam nosalušas, mamma bažījās, ka uzkritīs kaite . </vt:lpstr>
      <vt:lpstr> Kā veicās? Paldies par darbiņu!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Alberts Bels  «Cilvēki laivās»</dc:title>
  <dc:creator>Skolotaji</dc:creator>
  <cp:lastModifiedBy>Skolotaji 3</cp:lastModifiedBy>
  <cp:revision>42</cp:revision>
  <dcterms:created xsi:type="dcterms:W3CDTF">2018-04-26T12:34:15Z</dcterms:created>
  <dcterms:modified xsi:type="dcterms:W3CDTF">2020-05-18T07:16:01Z</dcterms:modified>
</cp:coreProperties>
</file>